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theme" Target="theme/theme1.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880027-04DF-4803-8593-1C1E31CFBB48}" type="doc">
      <dgm:prSet loTypeId="urn:microsoft.com/office/officeart/2005/8/layout/process1" loCatId="process" qsTypeId="urn:microsoft.com/office/officeart/2005/8/quickstyle/simple1" qsCatId="simple" csTypeId="urn:microsoft.com/office/officeart/2005/8/colors/accent1_2" csCatId="accent1" phldr="1"/>
      <dgm:spPr/>
    </dgm:pt>
    <dgm:pt modelId="{966C0700-B80D-4C56-9FED-E2D3BE051AB6}">
      <dgm:prSet phldrT="[Text]"/>
      <dgm:spPr/>
      <dgm:t>
        <a:bodyPr/>
        <a:lstStyle/>
        <a:p>
          <a:r>
            <a:rPr lang="en-US" dirty="0"/>
            <a:t>Given input will be in XML format.</a:t>
          </a:r>
          <a:endParaRPr lang="en-IN" dirty="0"/>
        </a:p>
      </dgm:t>
    </dgm:pt>
    <dgm:pt modelId="{43B01BF8-B87D-4914-8316-668941C60BFD}" type="parTrans" cxnId="{047A2FA7-ADC3-4966-9B34-99DE687C8F45}">
      <dgm:prSet/>
      <dgm:spPr/>
      <dgm:t>
        <a:bodyPr/>
        <a:lstStyle/>
        <a:p>
          <a:endParaRPr lang="en-IN"/>
        </a:p>
      </dgm:t>
    </dgm:pt>
    <dgm:pt modelId="{596A70CD-B19D-46EC-A011-62C6512F1DED}" type="sibTrans" cxnId="{047A2FA7-ADC3-4966-9B34-99DE687C8F45}">
      <dgm:prSet/>
      <dgm:spPr/>
      <dgm:t>
        <a:bodyPr/>
        <a:lstStyle/>
        <a:p>
          <a:endParaRPr lang="en-IN"/>
        </a:p>
      </dgm:t>
    </dgm:pt>
    <dgm:pt modelId="{A4076AA8-541C-4F58-A193-CCC00CD7A103}">
      <dgm:prSet phldrT="[Text]"/>
      <dgm:spPr/>
      <dgm:t>
        <a:bodyPr/>
        <a:lstStyle/>
        <a:p>
          <a:r>
            <a:rPr lang="en-US" dirty="0"/>
            <a:t>Need to understand in this XML file where content is present.</a:t>
          </a:r>
          <a:endParaRPr lang="en-IN" dirty="0"/>
        </a:p>
      </dgm:t>
    </dgm:pt>
    <dgm:pt modelId="{5B2729C4-AA34-4E7C-9987-97068A144F1B}" type="parTrans" cxnId="{902A47C7-28DF-4E76-AFEE-E40EE42F5A47}">
      <dgm:prSet/>
      <dgm:spPr/>
      <dgm:t>
        <a:bodyPr/>
        <a:lstStyle/>
        <a:p>
          <a:endParaRPr lang="en-IN"/>
        </a:p>
      </dgm:t>
    </dgm:pt>
    <dgm:pt modelId="{BD18B405-26CC-4FB0-AAF4-4CF14866D127}" type="sibTrans" cxnId="{902A47C7-28DF-4E76-AFEE-E40EE42F5A47}">
      <dgm:prSet/>
      <dgm:spPr/>
      <dgm:t>
        <a:bodyPr/>
        <a:lstStyle/>
        <a:p>
          <a:endParaRPr lang="en-IN"/>
        </a:p>
      </dgm:t>
    </dgm:pt>
    <dgm:pt modelId="{CE2D5053-3D46-4D4D-8EC3-9922F2E08AB6}">
      <dgm:prSet phldrT="[Text]"/>
      <dgm:spPr/>
      <dgm:t>
        <a:bodyPr/>
        <a:lstStyle/>
        <a:p>
          <a:r>
            <a:rPr lang="en-US" dirty="0"/>
            <a:t>Get into the content and do various preprocessing on it.</a:t>
          </a:r>
          <a:endParaRPr lang="en-IN" dirty="0"/>
        </a:p>
      </dgm:t>
    </dgm:pt>
    <dgm:pt modelId="{B542B081-E41E-4DDC-96BD-D1462993BC50}" type="parTrans" cxnId="{E196D850-CB34-4C99-BA2D-48635FA2BF14}">
      <dgm:prSet/>
      <dgm:spPr/>
      <dgm:t>
        <a:bodyPr/>
        <a:lstStyle/>
        <a:p>
          <a:endParaRPr lang="en-IN"/>
        </a:p>
      </dgm:t>
    </dgm:pt>
    <dgm:pt modelId="{76C5A8AA-B536-46D4-A896-671256800E02}" type="sibTrans" cxnId="{E196D850-CB34-4C99-BA2D-48635FA2BF14}">
      <dgm:prSet/>
      <dgm:spPr/>
      <dgm:t>
        <a:bodyPr/>
        <a:lstStyle/>
        <a:p>
          <a:endParaRPr lang="en-IN"/>
        </a:p>
      </dgm:t>
    </dgm:pt>
    <dgm:pt modelId="{F16852CA-2D4A-4396-80F2-CA46AD6F0022}">
      <dgm:prSet phldrT="[Text]"/>
      <dgm:spPr/>
      <dgm:t>
        <a:bodyPr/>
        <a:lstStyle/>
        <a:p>
          <a:r>
            <a:rPr lang="en-US" dirty="0"/>
            <a:t>Once preprocessed the entire text(1 page) is now converted into many tokens.</a:t>
          </a:r>
          <a:endParaRPr lang="en-IN" dirty="0"/>
        </a:p>
      </dgm:t>
    </dgm:pt>
    <dgm:pt modelId="{4BCC8088-39CF-46CA-896E-E6B32B1E07FE}" type="parTrans" cxnId="{63E57166-68A0-4258-9502-4B5779CB3F49}">
      <dgm:prSet/>
      <dgm:spPr/>
      <dgm:t>
        <a:bodyPr/>
        <a:lstStyle/>
        <a:p>
          <a:endParaRPr lang="en-IN"/>
        </a:p>
      </dgm:t>
    </dgm:pt>
    <dgm:pt modelId="{D3D3D3EA-D1C5-4C6C-B37B-CF55CF0AE68F}" type="sibTrans" cxnId="{63E57166-68A0-4258-9502-4B5779CB3F49}">
      <dgm:prSet/>
      <dgm:spPr/>
      <dgm:t>
        <a:bodyPr/>
        <a:lstStyle/>
        <a:p>
          <a:endParaRPr lang="en-IN"/>
        </a:p>
      </dgm:t>
    </dgm:pt>
    <dgm:pt modelId="{5F675A3A-806F-4929-A228-77DEE5F6154E}">
      <dgm:prSet phldrT="[Text]"/>
      <dgm:spPr/>
      <dgm:t>
        <a:bodyPr/>
        <a:lstStyle/>
        <a:p>
          <a:r>
            <a:rPr lang="en-US" dirty="0"/>
            <a:t>Now we are going to save all these words in a tabular form and for every word we maintain a list of pages in which it occurred.</a:t>
          </a:r>
          <a:endParaRPr lang="en-IN" dirty="0"/>
        </a:p>
      </dgm:t>
    </dgm:pt>
    <dgm:pt modelId="{55E3E853-C1D0-4C2B-A25B-6074CBD92A06}" type="parTrans" cxnId="{9B50002B-02F0-4460-A935-2513200AE628}">
      <dgm:prSet/>
      <dgm:spPr/>
      <dgm:t>
        <a:bodyPr/>
        <a:lstStyle/>
        <a:p>
          <a:endParaRPr lang="en-IN"/>
        </a:p>
      </dgm:t>
    </dgm:pt>
    <dgm:pt modelId="{DE41E7F2-77CD-46D0-828B-B9AB1F0DBFA5}" type="sibTrans" cxnId="{9B50002B-02F0-4460-A935-2513200AE628}">
      <dgm:prSet/>
      <dgm:spPr/>
      <dgm:t>
        <a:bodyPr/>
        <a:lstStyle/>
        <a:p>
          <a:endParaRPr lang="en-IN"/>
        </a:p>
      </dgm:t>
    </dgm:pt>
    <dgm:pt modelId="{17023165-2D1B-4925-A1D7-0B2360B10CFE}" type="pres">
      <dgm:prSet presAssocID="{9E880027-04DF-4803-8593-1C1E31CFBB48}" presName="Name0" presStyleCnt="0">
        <dgm:presLayoutVars>
          <dgm:dir/>
          <dgm:resizeHandles val="exact"/>
        </dgm:presLayoutVars>
      </dgm:prSet>
      <dgm:spPr/>
    </dgm:pt>
    <dgm:pt modelId="{4E2C9A73-B4BE-48CC-9454-F04177F0D265}" type="pres">
      <dgm:prSet presAssocID="{966C0700-B80D-4C56-9FED-E2D3BE051AB6}" presName="node" presStyleLbl="node1" presStyleIdx="0" presStyleCnt="5">
        <dgm:presLayoutVars>
          <dgm:bulletEnabled val="1"/>
        </dgm:presLayoutVars>
      </dgm:prSet>
      <dgm:spPr/>
    </dgm:pt>
    <dgm:pt modelId="{101C8C3F-F49C-45E7-8C19-F0789EE01E09}" type="pres">
      <dgm:prSet presAssocID="{596A70CD-B19D-46EC-A011-62C6512F1DED}" presName="sibTrans" presStyleLbl="sibTrans2D1" presStyleIdx="0" presStyleCnt="4"/>
      <dgm:spPr/>
    </dgm:pt>
    <dgm:pt modelId="{CED3D1B0-8706-40FF-91B5-0BABA8C13591}" type="pres">
      <dgm:prSet presAssocID="{596A70CD-B19D-46EC-A011-62C6512F1DED}" presName="connectorText" presStyleLbl="sibTrans2D1" presStyleIdx="0" presStyleCnt="4"/>
      <dgm:spPr/>
    </dgm:pt>
    <dgm:pt modelId="{53B56668-F122-4259-9C0C-F965FB4FA293}" type="pres">
      <dgm:prSet presAssocID="{A4076AA8-541C-4F58-A193-CCC00CD7A103}" presName="node" presStyleLbl="node1" presStyleIdx="1" presStyleCnt="5">
        <dgm:presLayoutVars>
          <dgm:bulletEnabled val="1"/>
        </dgm:presLayoutVars>
      </dgm:prSet>
      <dgm:spPr/>
    </dgm:pt>
    <dgm:pt modelId="{32088B1B-2AA8-4D60-862E-CCE396906F16}" type="pres">
      <dgm:prSet presAssocID="{BD18B405-26CC-4FB0-AAF4-4CF14866D127}" presName="sibTrans" presStyleLbl="sibTrans2D1" presStyleIdx="1" presStyleCnt="4"/>
      <dgm:spPr/>
    </dgm:pt>
    <dgm:pt modelId="{E250977B-3A1A-43E7-845F-4A7F6D95C948}" type="pres">
      <dgm:prSet presAssocID="{BD18B405-26CC-4FB0-AAF4-4CF14866D127}" presName="connectorText" presStyleLbl="sibTrans2D1" presStyleIdx="1" presStyleCnt="4"/>
      <dgm:spPr/>
    </dgm:pt>
    <dgm:pt modelId="{95D76CBA-EC59-406A-86B0-A6A9A3F526AA}" type="pres">
      <dgm:prSet presAssocID="{CE2D5053-3D46-4D4D-8EC3-9922F2E08AB6}" presName="node" presStyleLbl="node1" presStyleIdx="2" presStyleCnt="5">
        <dgm:presLayoutVars>
          <dgm:bulletEnabled val="1"/>
        </dgm:presLayoutVars>
      </dgm:prSet>
      <dgm:spPr/>
    </dgm:pt>
    <dgm:pt modelId="{B16FDA49-30EC-46DB-80C9-034F77521CCB}" type="pres">
      <dgm:prSet presAssocID="{76C5A8AA-B536-46D4-A896-671256800E02}" presName="sibTrans" presStyleLbl="sibTrans2D1" presStyleIdx="2" presStyleCnt="4"/>
      <dgm:spPr/>
    </dgm:pt>
    <dgm:pt modelId="{55C5987F-D296-46F0-A4BB-6EFF5E4A7C0C}" type="pres">
      <dgm:prSet presAssocID="{76C5A8AA-B536-46D4-A896-671256800E02}" presName="connectorText" presStyleLbl="sibTrans2D1" presStyleIdx="2" presStyleCnt="4"/>
      <dgm:spPr/>
    </dgm:pt>
    <dgm:pt modelId="{DEE536C9-FCDA-45D8-8584-E79CB4FDE416}" type="pres">
      <dgm:prSet presAssocID="{F16852CA-2D4A-4396-80F2-CA46AD6F0022}" presName="node" presStyleLbl="node1" presStyleIdx="3" presStyleCnt="5">
        <dgm:presLayoutVars>
          <dgm:bulletEnabled val="1"/>
        </dgm:presLayoutVars>
      </dgm:prSet>
      <dgm:spPr/>
    </dgm:pt>
    <dgm:pt modelId="{1538B38F-C0E0-444A-A54D-6AE40761B749}" type="pres">
      <dgm:prSet presAssocID="{D3D3D3EA-D1C5-4C6C-B37B-CF55CF0AE68F}" presName="sibTrans" presStyleLbl="sibTrans2D1" presStyleIdx="3" presStyleCnt="4"/>
      <dgm:spPr/>
    </dgm:pt>
    <dgm:pt modelId="{96F7AD5A-E460-4DD0-A066-E4CDE268F8FA}" type="pres">
      <dgm:prSet presAssocID="{D3D3D3EA-D1C5-4C6C-B37B-CF55CF0AE68F}" presName="connectorText" presStyleLbl="sibTrans2D1" presStyleIdx="3" presStyleCnt="4"/>
      <dgm:spPr/>
    </dgm:pt>
    <dgm:pt modelId="{C367E942-ED01-4E50-BFFF-39EDAE464F39}" type="pres">
      <dgm:prSet presAssocID="{5F675A3A-806F-4929-A228-77DEE5F6154E}" presName="node" presStyleLbl="node1" presStyleIdx="4" presStyleCnt="5">
        <dgm:presLayoutVars>
          <dgm:bulletEnabled val="1"/>
        </dgm:presLayoutVars>
      </dgm:prSet>
      <dgm:spPr/>
    </dgm:pt>
  </dgm:ptLst>
  <dgm:cxnLst>
    <dgm:cxn modelId="{AA796404-C2ED-4E4C-B9F5-3F774173ED66}" type="presOf" srcId="{D3D3D3EA-D1C5-4C6C-B37B-CF55CF0AE68F}" destId="{96F7AD5A-E460-4DD0-A066-E4CDE268F8FA}" srcOrd="1" destOrd="0" presId="urn:microsoft.com/office/officeart/2005/8/layout/process1"/>
    <dgm:cxn modelId="{E744BA09-FFAC-427F-A41A-489C7ADD4C58}" type="presOf" srcId="{D3D3D3EA-D1C5-4C6C-B37B-CF55CF0AE68F}" destId="{1538B38F-C0E0-444A-A54D-6AE40761B749}" srcOrd="0" destOrd="0" presId="urn:microsoft.com/office/officeart/2005/8/layout/process1"/>
    <dgm:cxn modelId="{9B50002B-02F0-4460-A935-2513200AE628}" srcId="{9E880027-04DF-4803-8593-1C1E31CFBB48}" destId="{5F675A3A-806F-4929-A228-77DEE5F6154E}" srcOrd="4" destOrd="0" parTransId="{55E3E853-C1D0-4C2B-A25B-6074CBD92A06}" sibTransId="{DE41E7F2-77CD-46D0-828B-B9AB1F0DBFA5}"/>
    <dgm:cxn modelId="{91DA9A5D-00B5-4F88-BDFB-4D2F92FECE36}" type="presOf" srcId="{9E880027-04DF-4803-8593-1C1E31CFBB48}" destId="{17023165-2D1B-4925-A1D7-0B2360B10CFE}" srcOrd="0" destOrd="0" presId="urn:microsoft.com/office/officeart/2005/8/layout/process1"/>
    <dgm:cxn modelId="{63E57166-68A0-4258-9502-4B5779CB3F49}" srcId="{9E880027-04DF-4803-8593-1C1E31CFBB48}" destId="{F16852CA-2D4A-4396-80F2-CA46AD6F0022}" srcOrd="3" destOrd="0" parTransId="{4BCC8088-39CF-46CA-896E-E6B32B1E07FE}" sibTransId="{D3D3D3EA-D1C5-4C6C-B37B-CF55CF0AE68F}"/>
    <dgm:cxn modelId="{2B65876F-2A8C-442A-B11C-8C5BF5A2BF3C}" type="presOf" srcId="{A4076AA8-541C-4F58-A193-CCC00CD7A103}" destId="{53B56668-F122-4259-9C0C-F965FB4FA293}" srcOrd="0" destOrd="0" presId="urn:microsoft.com/office/officeart/2005/8/layout/process1"/>
    <dgm:cxn modelId="{E196D850-CB34-4C99-BA2D-48635FA2BF14}" srcId="{9E880027-04DF-4803-8593-1C1E31CFBB48}" destId="{CE2D5053-3D46-4D4D-8EC3-9922F2E08AB6}" srcOrd="2" destOrd="0" parTransId="{B542B081-E41E-4DDC-96BD-D1462993BC50}" sibTransId="{76C5A8AA-B536-46D4-A896-671256800E02}"/>
    <dgm:cxn modelId="{9958D983-A413-4355-BB2F-E875859958E5}" type="presOf" srcId="{596A70CD-B19D-46EC-A011-62C6512F1DED}" destId="{CED3D1B0-8706-40FF-91B5-0BABA8C13591}" srcOrd="1" destOrd="0" presId="urn:microsoft.com/office/officeart/2005/8/layout/process1"/>
    <dgm:cxn modelId="{CE11A6A5-6692-461A-ACAC-A5A9E46E7007}" type="presOf" srcId="{5F675A3A-806F-4929-A228-77DEE5F6154E}" destId="{C367E942-ED01-4E50-BFFF-39EDAE464F39}" srcOrd="0" destOrd="0" presId="urn:microsoft.com/office/officeart/2005/8/layout/process1"/>
    <dgm:cxn modelId="{047A2FA7-ADC3-4966-9B34-99DE687C8F45}" srcId="{9E880027-04DF-4803-8593-1C1E31CFBB48}" destId="{966C0700-B80D-4C56-9FED-E2D3BE051AB6}" srcOrd="0" destOrd="0" parTransId="{43B01BF8-B87D-4914-8316-668941C60BFD}" sibTransId="{596A70CD-B19D-46EC-A011-62C6512F1DED}"/>
    <dgm:cxn modelId="{9A3833B1-6122-45AA-9D5F-1D3DF1698AF9}" type="presOf" srcId="{CE2D5053-3D46-4D4D-8EC3-9922F2E08AB6}" destId="{95D76CBA-EC59-406A-86B0-A6A9A3F526AA}" srcOrd="0" destOrd="0" presId="urn:microsoft.com/office/officeart/2005/8/layout/process1"/>
    <dgm:cxn modelId="{4E68B6B8-6D34-47DE-9C2C-935D306129F5}" type="presOf" srcId="{76C5A8AA-B536-46D4-A896-671256800E02}" destId="{55C5987F-D296-46F0-A4BB-6EFF5E4A7C0C}" srcOrd="1" destOrd="0" presId="urn:microsoft.com/office/officeart/2005/8/layout/process1"/>
    <dgm:cxn modelId="{28DEB6B8-BB59-46E0-93EC-E5B237C7542A}" type="presOf" srcId="{BD18B405-26CC-4FB0-AAF4-4CF14866D127}" destId="{32088B1B-2AA8-4D60-862E-CCE396906F16}" srcOrd="0" destOrd="0" presId="urn:microsoft.com/office/officeart/2005/8/layout/process1"/>
    <dgm:cxn modelId="{DAD53AC3-6546-47F0-8B69-C87E76EB8A17}" type="presOf" srcId="{BD18B405-26CC-4FB0-AAF4-4CF14866D127}" destId="{E250977B-3A1A-43E7-845F-4A7F6D95C948}" srcOrd="1" destOrd="0" presId="urn:microsoft.com/office/officeart/2005/8/layout/process1"/>
    <dgm:cxn modelId="{902A47C7-28DF-4E76-AFEE-E40EE42F5A47}" srcId="{9E880027-04DF-4803-8593-1C1E31CFBB48}" destId="{A4076AA8-541C-4F58-A193-CCC00CD7A103}" srcOrd="1" destOrd="0" parTransId="{5B2729C4-AA34-4E7C-9987-97068A144F1B}" sibTransId="{BD18B405-26CC-4FB0-AAF4-4CF14866D127}"/>
    <dgm:cxn modelId="{75210CCA-283E-4A7E-B27E-49CA275DDE3D}" type="presOf" srcId="{76C5A8AA-B536-46D4-A896-671256800E02}" destId="{B16FDA49-30EC-46DB-80C9-034F77521CCB}" srcOrd="0" destOrd="0" presId="urn:microsoft.com/office/officeart/2005/8/layout/process1"/>
    <dgm:cxn modelId="{BB41BED2-B873-458C-A7CD-E1BD7E891AD2}" type="presOf" srcId="{596A70CD-B19D-46EC-A011-62C6512F1DED}" destId="{101C8C3F-F49C-45E7-8C19-F0789EE01E09}" srcOrd="0" destOrd="0" presId="urn:microsoft.com/office/officeart/2005/8/layout/process1"/>
    <dgm:cxn modelId="{28021BF7-442B-4E42-B0B0-310D0D625050}" type="presOf" srcId="{F16852CA-2D4A-4396-80F2-CA46AD6F0022}" destId="{DEE536C9-FCDA-45D8-8584-E79CB4FDE416}" srcOrd="0" destOrd="0" presId="urn:microsoft.com/office/officeart/2005/8/layout/process1"/>
    <dgm:cxn modelId="{F3F618FD-F01B-4668-9481-EED56C4E9E14}" type="presOf" srcId="{966C0700-B80D-4C56-9FED-E2D3BE051AB6}" destId="{4E2C9A73-B4BE-48CC-9454-F04177F0D265}" srcOrd="0" destOrd="0" presId="urn:microsoft.com/office/officeart/2005/8/layout/process1"/>
    <dgm:cxn modelId="{CA939C81-2A68-4AFD-A6BF-EC8390063AF9}" type="presParOf" srcId="{17023165-2D1B-4925-A1D7-0B2360B10CFE}" destId="{4E2C9A73-B4BE-48CC-9454-F04177F0D265}" srcOrd="0" destOrd="0" presId="urn:microsoft.com/office/officeart/2005/8/layout/process1"/>
    <dgm:cxn modelId="{68953550-EB1B-4833-84EA-60695AB43ECD}" type="presParOf" srcId="{17023165-2D1B-4925-A1D7-0B2360B10CFE}" destId="{101C8C3F-F49C-45E7-8C19-F0789EE01E09}" srcOrd="1" destOrd="0" presId="urn:microsoft.com/office/officeart/2005/8/layout/process1"/>
    <dgm:cxn modelId="{6B74BE51-6B34-4EF2-ACB1-21DD252C27E6}" type="presParOf" srcId="{101C8C3F-F49C-45E7-8C19-F0789EE01E09}" destId="{CED3D1B0-8706-40FF-91B5-0BABA8C13591}" srcOrd="0" destOrd="0" presId="urn:microsoft.com/office/officeart/2005/8/layout/process1"/>
    <dgm:cxn modelId="{15147FE0-9B39-4986-81CB-686C697D1D93}" type="presParOf" srcId="{17023165-2D1B-4925-A1D7-0B2360B10CFE}" destId="{53B56668-F122-4259-9C0C-F965FB4FA293}" srcOrd="2" destOrd="0" presId="urn:microsoft.com/office/officeart/2005/8/layout/process1"/>
    <dgm:cxn modelId="{3E3A4DDE-D414-4B37-BD6C-57215BC1A650}" type="presParOf" srcId="{17023165-2D1B-4925-A1D7-0B2360B10CFE}" destId="{32088B1B-2AA8-4D60-862E-CCE396906F16}" srcOrd="3" destOrd="0" presId="urn:microsoft.com/office/officeart/2005/8/layout/process1"/>
    <dgm:cxn modelId="{E215EBD5-9A9E-49CD-BCCF-E3210AB00A22}" type="presParOf" srcId="{32088B1B-2AA8-4D60-862E-CCE396906F16}" destId="{E250977B-3A1A-43E7-845F-4A7F6D95C948}" srcOrd="0" destOrd="0" presId="urn:microsoft.com/office/officeart/2005/8/layout/process1"/>
    <dgm:cxn modelId="{D86B7385-AAD8-4684-B891-47D2812FE0A3}" type="presParOf" srcId="{17023165-2D1B-4925-A1D7-0B2360B10CFE}" destId="{95D76CBA-EC59-406A-86B0-A6A9A3F526AA}" srcOrd="4" destOrd="0" presId="urn:microsoft.com/office/officeart/2005/8/layout/process1"/>
    <dgm:cxn modelId="{DF3159BA-927F-4597-8174-F457CC926E18}" type="presParOf" srcId="{17023165-2D1B-4925-A1D7-0B2360B10CFE}" destId="{B16FDA49-30EC-46DB-80C9-034F77521CCB}" srcOrd="5" destOrd="0" presId="urn:microsoft.com/office/officeart/2005/8/layout/process1"/>
    <dgm:cxn modelId="{A4545C7D-7429-4421-BB97-3AD7C3BD0F4B}" type="presParOf" srcId="{B16FDA49-30EC-46DB-80C9-034F77521CCB}" destId="{55C5987F-D296-46F0-A4BB-6EFF5E4A7C0C}" srcOrd="0" destOrd="0" presId="urn:microsoft.com/office/officeart/2005/8/layout/process1"/>
    <dgm:cxn modelId="{2F990CC6-AEA8-455A-B962-BA7983185203}" type="presParOf" srcId="{17023165-2D1B-4925-A1D7-0B2360B10CFE}" destId="{DEE536C9-FCDA-45D8-8584-E79CB4FDE416}" srcOrd="6" destOrd="0" presId="urn:microsoft.com/office/officeart/2005/8/layout/process1"/>
    <dgm:cxn modelId="{72A1BA13-5F6A-4E29-B7F9-9F47026813D2}" type="presParOf" srcId="{17023165-2D1B-4925-A1D7-0B2360B10CFE}" destId="{1538B38F-C0E0-444A-A54D-6AE40761B749}" srcOrd="7" destOrd="0" presId="urn:microsoft.com/office/officeart/2005/8/layout/process1"/>
    <dgm:cxn modelId="{0E742B27-7424-44AC-882E-3A0ED36E2FCC}" type="presParOf" srcId="{1538B38F-C0E0-444A-A54D-6AE40761B749}" destId="{96F7AD5A-E460-4DD0-A066-E4CDE268F8FA}" srcOrd="0" destOrd="0" presId="urn:microsoft.com/office/officeart/2005/8/layout/process1"/>
    <dgm:cxn modelId="{AA92104C-7BF5-493E-BED0-78CFCE03F88A}" type="presParOf" srcId="{17023165-2D1B-4925-A1D7-0B2360B10CFE}" destId="{C367E942-ED01-4E50-BFFF-39EDAE464F3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188ABA-133A-4E35-95D5-20C8396664C0}" type="doc">
      <dgm:prSet loTypeId="urn:microsoft.com/office/officeart/2005/8/layout/hProcess9" loCatId="process" qsTypeId="urn:microsoft.com/office/officeart/2005/8/quickstyle/simple1" qsCatId="simple" csTypeId="urn:microsoft.com/office/officeart/2005/8/colors/colorful1" csCatId="colorful" phldr="1"/>
      <dgm:spPr/>
    </dgm:pt>
    <dgm:pt modelId="{2AFB4A12-E047-4DD3-A5C1-8615AE6B62B3}">
      <dgm:prSet phldrT="[Text]"/>
      <dgm:spPr/>
      <dgm:t>
        <a:bodyPr/>
        <a:lstStyle/>
        <a:p>
          <a:r>
            <a:rPr lang="en-US" dirty="0"/>
            <a:t>Delete Stop Words</a:t>
          </a:r>
          <a:endParaRPr lang="en-IN" dirty="0"/>
        </a:p>
      </dgm:t>
    </dgm:pt>
    <dgm:pt modelId="{2E0D9FC5-A604-4543-9528-C8FF7FD8E9AC}" type="parTrans" cxnId="{514E1B92-23D4-477B-B318-36F3BBB6FC15}">
      <dgm:prSet/>
      <dgm:spPr/>
      <dgm:t>
        <a:bodyPr/>
        <a:lstStyle/>
        <a:p>
          <a:endParaRPr lang="en-IN"/>
        </a:p>
      </dgm:t>
    </dgm:pt>
    <dgm:pt modelId="{82A58EAD-EA26-4990-9657-AAB0D7C244A8}" type="sibTrans" cxnId="{514E1B92-23D4-477B-B318-36F3BBB6FC15}">
      <dgm:prSet/>
      <dgm:spPr/>
      <dgm:t>
        <a:bodyPr/>
        <a:lstStyle/>
        <a:p>
          <a:endParaRPr lang="en-IN"/>
        </a:p>
      </dgm:t>
    </dgm:pt>
    <dgm:pt modelId="{EE9FAC01-0755-4E1C-A0C3-F8FEEEC37B17}">
      <dgm:prSet phldrT="[Text]"/>
      <dgm:spPr/>
      <dgm:t>
        <a:bodyPr/>
        <a:lstStyle/>
        <a:p>
          <a:r>
            <a:rPr lang="en-US" dirty="0"/>
            <a:t>Tokenize</a:t>
          </a:r>
          <a:endParaRPr lang="en-IN" dirty="0"/>
        </a:p>
      </dgm:t>
    </dgm:pt>
    <dgm:pt modelId="{4F67F756-FB55-4357-85A0-49394E26801A}" type="parTrans" cxnId="{9C7D12EA-D025-41F5-9B1E-03DF32BA190F}">
      <dgm:prSet/>
      <dgm:spPr/>
      <dgm:t>
        <a:bodyPr/>
        <a:lstStyle/>
        <a:p>
          <a:endParaRPr lang="en-IN"/>
        </a:p>
      </dgm:t>
    </dgm:pt>
    <dgm:pt modelId="{3BCFB779-0253-428E-88CA-76120450A7A3}" type="sibTrans" cxnId="{9C7D12EA-D025-41F5-9B1E-03DF32BA190F}">
      <dgm:prSet/>
      <dgm:spPr/>
      <dgm:t>
        <a:bodyPr/>
        <a:lstStyle/>
        <a:p>
          <a:endParaRPr lang="en-IN"/>
        </a:p>
      </dgm:t>
    </dgm:pt>
    <dgm:pt modelId="{2EAD5E0E-D421-4EB3-AA51-81C26BF58C72}">
      <dgm:prSet phldrT="[Text]"/>
      <dgm:spPr/>
      <dgm:t>
        <a:bodyPr/>
        <a:lstStyle/>
        <a:p>
          <a:r>
            <a:rPr lang="en-US" dirty="0"/>
            <a:t>Stemming</a:t>
          </a:r>
          <a:endParaRPr lang="en-IN" dirty="0"/>
        </a:p>
      </dgm:t>
    </dgm:pt>
    <dgm:pt modelId="{A9F0079E-254C-40CE-A5CD-C4303A22C585}" type="parTrans" cxnId="{D2C46762-DD50-4707-A8D9-D3468D678E6D}">
      <dgm:prSet/>
      <dgm:spPr/>
      <dgm:t>
        <a:bodyPr/>
        <a:lstStyle/>
        <a:p>
          <a:endParaRPr lang="en-IN"/>
        </a:p>
      </dgm:t>
    </dgm:pt>
    <dgm:pt modelId="{7D8BACA7-592E-4134-AF43-BCA112DFC9AD}" type="sibTrans" cxnId="{D2C46762-DD50-4707-A8D9-D3468D678E6D}">
      <dgm:prSet/>
      <dgm:spPr/>
      <dgm:t>
        <a:bodyPr/>
        <a:lstStyle/>
        <a:p>
          <a:endParaRPr lang="en-IN"/>
        </a:p>
      </dgm:t>
    </dgm:pt>
    <dgm:pt modelId="{0DD16750-023E-4EB5-A422-5BD6E06D7E14}">
      <dgm:prSet phldrT="[Text]"/>
      <dgm:spPr/>
      <dgm:t>
        <a:bodyPr/>
        <a:lstStyle/>
        <a:p>
          <a:r>
            <a:rPr lang="en-US" dirty="0"/>
            <a:t>Maintain Indexing</a:t>
          </a:r>
        </a:p>
        <a:p>
          <a:endParaRPr lang="en-IN" dirty="0"/>
        </a:p>
      </dgm:t>
    </dgm:pt>
    <dgm:pt modelId="{8EFFD9AF-9360-4FC8-B45B-2148E047CE24}" type="parTrans" cxnId="{67E9EB10-6CC0-4EB2-8946-753BC75FE4A9}">
      <dgm:prSet/>
      <dgm:spPr/>
      <dgm:t>
        <a:bodyPr/>
        <a:lstStyle/>
        <a:p>
          <a:endParaRPr lang="en-IN"/>
        </a:p>
      </dgm:t>
    </dgm:pt>
    <dgm:pt modelId="{A2D4420B-8FDE-4D90-9A48-AE109528F61B}" type="sibTrans" cxnId="{67E9EB10-6CC0-4EB2-8946-753BC75FE4A9}">
      <dgm:prSet/>
      <dgm:spPr/>
      <dgm:t>
        <a:bodyPr/>
        <a:lstStyle/>
        <a:p>
          <a:endParaRPr lang="en-IN"/>
        </a:p>
      </dgm:t>
    </dgm:pt>
    <dgm:pt modelId="{2B5B0D8F-AE4F-4E3F-B5DC-A0AEAF9E1B3D}" type="pres">
      <dgm:prSet presAssocID="{87188ABA-133A-4E35-95D5-20C8396664C0}" presName="CompostProcess" presStyleCnt="0">
        <dgm:presLayoutVars>
          <dgm:dir/>
          <dgm:resizeHandles val="exact"/>
        </dgm:presLayoutVars>
      </dgm:prSet>
      <dgm:spPr/>
    </dgm:pt>
    <dgm:pt modelId="{3E4204A1-BD8F-4298-B3AD-264376C8BDA8}" type="pres">
      <dgm:prSet presAssocID="{87188ABA-133A-4E35-95D5-20C8396664C0}" presName="arrow" presStyleLbl="bgShp" presStyleIdx="0" presStyleCnt="1"/>
      <dgm:spPr/>
    </dgm:pt>
    <dgm:pt modelId="{3AC8480D-2955-4B27-A107-6C02E056DBC5}" type="pres">
      <dgm:prSet presAssocID="{87188ABA-133A-4E35-95D5-20C8396664C0}" presName="linearProcess" presStyleCnt="0"/>
      <dgm:spPr/>
    </dgm:pt>
    <dgm:pt modelId="{D8951EA5-0D08-42CC-B767-A4041D41F8A3}" type="pres">
      <dgm:prSet presAssocID="{2AFB4A12-E047-4DD3-A5C1-8615AE6B62B3}" presName="textNode" presStyleLbl="node1" presStyleIdx="0" presStyleCnt="4">
        <dgm:presLayoutVars>
          <dgm:bulletEnabled val="1"/>
        </dgm:presLayoutVars>
      </dgm:prSet>
      <dgm:spPr/>
    </dgm:pt>
    <dgm:pt modelId="{D45A50A6-8F8F-4B08-BBE6-741780D4CF4B}" type="pres">
      <dgm:prSet presAssocID="{82A58EAD-EA26-4990-9657-AAB0D7C244A8}" presName="sibTrans" presStyleCnt="0"/>
      <dgm:spPr/>
    </dgm:pt>
    <dgm:pt modelId="{EE8E43D8-0024-4B86-8D37-0F19267AF10A}" type="pres">
      <dgm:prSet presAssocID="{EE9FAC01-0755-4E1C-A0C3-F8FEEEC37B17}" presName="textNode" presStyleLbl="node1" presStyleIdx="1" presStyleCnt="4" custLinFactNeighborX="0" custLinFactNeighborY="0">
        <dgm:presLayoutVars>
          <dgm:bulletEnabled val="1"/>
        </dgm:presLayoutVars>
      </dgm:prSet>
      <dgm:spPr/>
    </dgm:pt>
    <dgm:pt modelId="{02A42185-5C19-4522-B209-6FEB8B45D6C5}" type="pres">
      <dgm:prSet presAssocID="{3BCFB779-0253-428E-88CA-76120450A7A3}" presName="sibTrans" presStyleCnt="0"/>
      <dgm:spPr/>
    </dgm:pt>
    <dgm:pt modelId="{C0EFCC4B-C7D6-4251-9A88-B2D3BA3844DA}" type="pres">
      <dgm:prSet presAssocID="{2EAD5E0E-D421-4EB3-AA51-81C26BF58C72}" presName="textNode" presStyleLbl="node1" presStyleIdx="2" presStyleCnt="4">
        <dgm:presLayoutVars>
          <dgm:bulletEnabled val="1"/>
        </dgm:presLayoutVars>
      </dgm:prSet>
      <dgm:spPr/>
    </dgm:pt>
    <dgm:pt modelId="{B609DFEB-BB01-45FB-84A9-BE679A6C2A9A}" type="pres">
      <dgm:prSet presAssocID="{7D8BACA7-592E-4134-AF43-BCA112DFC9AD}" presName="sibTrans" presStyleCnt="0"/>
      <dgm:spPr/>
    </dgm:pt>
    <dgm:pt modelId="{3FFBE58C-2FC0-4FED-B72A-ECAB3B1F922A}" type="pres">
      <dgm:prSet presAssocID="{0DD16750-023E-4EB5-A422-5BD6E06D7E14}" presName="textNode" presStyleLbl="node1" presStyleIdx="3" presStyleCnt="4">
        <dgm:presLayoutVars>
          <dgm:bulletEnabled val="1"/>
        </dgm:presLayoutVars>
      </dgm:prSet>
      <dgm:spPr/>
    </dgm:pt>
  </dgm:ptLst>
  <dgm:cxnLst>
    <dgm:cxn modelId="{67E9EB10-6CC0-4EB2-8946-753BC75FE4A9}" srcId="{87188ABA-133A-4E35-95D5-20C8396664C0}" destId="{0DD16750-023E-4EB5-A422-5BD6E06D7E14}" srcOrd="3" destOrd="0" parTransId="{8EFFD9AF-9360-4FC8-B45B-2148E047CE24}" sibTransId="{A2D4420B-8FDE-4D90-9A48-AE109528F61B}"/>
    <dgm:cxn modelId="{8DA0FB11-AE78-4557-B070-855D48B3B369}" type="presOf" srcId="{EE9FAC01-0755-4E1C-A0C3-F8FEEEC37B17}" destId="{EE8E43D8-0024-4B86-8D37-0F19267AF10A}" srcOrd="0" destOrd="0" presId="urn:microsoft.com/office/officeart/2005/8/layout/hProcess9"/>
    <dgm:cxn modelId="{C200DF16-EC02-4577-A0BB-EE237619B4A0}" type="presOf" srcId="{2EAD5E0E-D421-4EB3-AA51-81C26BF58C72}" destId="{C0EFCC4B-C7D6-4251-9A88-B2D3BA3844DA}" srcOrd="0" destOrd="0" presId="urn:microsoft.com/office/officeart/2005/8/layout/hProcess9"/>
    <dgm:cxn modelId="{D2C46762-DD50-4707-A8D9-D3468D678E6D}" srcId="{87188ABA-133A-4E35-95D5-20C8396664C0}" destId="{2EAD5E0E-D421-4EB3-AA51-81C26BF58C72}" srcOrd="2" destOrd="0" parTransId="{A9F0079E-254C-40CE-A5CD-C4303A22C585}" sibTransId="{7D8BACA7-592E-4134-AF43-BCA112DFC9AD}"/>
    <dgm:cxn modelId="{3E094688-62A3-4E97-ABF2-AB79ECF70E37}" type="presOf" srcId="{0DD16750-023E-4EB5-A422-5BD6E06D7E14}" destId="{3FFBE58C-2FC0-4FED-B72A-ECAB3B1F922A}" srcOrd="0" destOrd="0" presId="urn:microsoft.com/office/officeart/2005/8/layout/hProcess9"/>
    <dgm:cxn modelId="{514E1B92-23D4-477B-B318-36F3BBB6FC15}" srcId="{87188ABA-133A-4E35-95D5-20C8396664C0}" destId="{2AFB4A12-E047-4DD3-A5C1-8615AE6B62B3}" srcOrd="0" destOrd="0" parTransId="{2E0D9FC5-A604-4543-9528-C8FF7FD8E9AC}" sibTransId="{82A58EAD-EA26-4990-9657-AAB0D7C244A8}"/>
    <dgm:cxn modelId="{10A7FDCB-FDDF-4F97-A8F4-87C009FEEB17}" type="presOf" srcId="{87188ABA-133A-4E35-95D5-20C8396664C0}" destId="{2B5B0D8F-AE4F-4E3F-B5DC-A0AEAF9E1B3D}" srcOrd="0" destOrd="0" presId="urn:microsoft.com/office/officeart/2005/8/layout/hProcess9"/>
    <dgm:cxn modelId="{7F1657E9-74BC-469B-8131-18A8F7AE2183}" type="presOf" srcId="{2AFB4A12-E047-4DD3-A5C1-8615AE6B62B3}" destId="{D8951EA5-0D08-42CC-B767-A4041D41F8A3}" srcOrd="0" destOrd="0" presId="urn:microsoft.com/office/officeart/2005/8/layout/hProcess9"/>
    <dgm:cxn modelId="{9C7D12EA-D025-41F5-9B1E-03DF32BA190F}" srcId="{87188ABA-133A-4E35-95D5-20C8396664C0}" destId="{EE9FAC01-0755-4E1C-A0C3-F8FEEEC37B17}" srcOrd="1" destOrd="0" parTransId="{4F67F756-FB55-4357-85A0-49394E26801A}" sibTransId="{3BCFB779-0253-428E-88CA-76120450A7A3}"/>
    <dgm:cxn modelId="{FA0B48A7-9775-444F-9A6F-561E08357124}" type="presParOf" srcId="{2B5B0D8F-AE4F-4E3F-B5DC-A0AEAF9E1B3D}" destId="{3E4204A1-BD8F-4298-B3AD-264376C8BDA8}" srcOrd="0" destOrd="0" presId="urn:microsoft.com/office/officeart/2005/8/layout/hProcess9"/>
    <dgm:cxn modelId="{196AE6D1-7343-4FEA-90EC-2F28B654B7B2}" type="presParOf" srcId="{2B5B0D8F-AE4F-4E3F-B5DC-A0AEAF9E1B3D}" destId="{3AC8480D-2955-4B27-A107-6C02E056DBC5}" srcOrd="1" destOrd="0" presId="urn:microsoft.com/office/officeart/2005/8/layout/hProcess9"/>
    <dgm:cxn modelId="{82309972-9586-4B0F-9BC2-D6B0BFDE5A11}" type="presParOf" srcId="{3AC8480D-2955-4B27-A107-6C02E056DBC5}" destId="{D8951EA5-0D08-42CC-B767-A4041D41F8A3}" srcOrd="0" destOrd="0" presId="urn:microsoft.com/office/officeart/2005/8/layout/hProcess9"/>
    <dgm:cxn modelId="{2414AF4B-C66C-4812-85E1-4F5FB0340B06}" type="presParOf" srcId="{3AC8480D-2955-4B27-A107-6C02E056DBC5}" destId="{D45A50A6-8F8F-4B08-BBE6-741780D4CF4B}" srcOrd="1" destOrd="0" presId="urn:microsoft.com/office/officeart/2005/8/layout/hProcess9"/>
    <dgm:cxn modelId="{BE1AEE0B-A720-49E2-9D27-4461FF2DC0BB}" type="presParOf" srcId="{3AC8480D-2955-4B27-A107-6C02E056DBC5}" destId="{EE8E43D8-0024-4B86-8D37-0F19267AF10A}" srcOrd="2" destOrd="0" presId="urn:microsoft.com/office/officeart/2005/8/layout/hProcess9"/>
    <dgm:cxn modelId="{37AF7C1E-9CBF-4E4E-9B3C-F98DD5FC0D37}" type="presParOf" srcId="{3AC8480D-2955-4B27-A107-6C02E056DBC5}" destId="{02A42185-5C19-4522-B209-6FEB8B45D6C5}" srcOrd="3" destOrd="0" presId="urn:microsoft.com/office/officeart/2005/8/layout/hProcess9"/>
    <dgm:cxn modelId="{9D226C77-9593-429D-845E-4476458DA253}" type="presParOf" srcId="{3AC8480D-2955-4B27-A107-6C02E056DBC5}" destId="{C0EFCC4B-C7D6-4251-9A88-B2D3BA3844DA}" srcOrd="4" destOrd="0" presId="urn:microsoft.com/office/officeart/2005/8/layout/hProcess9"/>
    <dgm:cxn modelId="{B0113CEB-CB2B-4C37-A655-CFBBAB356BCA}" type="presParOf" srcId="{3AC8480D-2955-4B27-A107-6C02E056DBC5}" destId="{B609DFEB-BB01-45FB-84A9-BE679A6C2A9A}" srcOrd="5" destOrd="0" presId="urn:microsoft.com/office/officeart/2005/8/layout/hProcess9"/>
    <dgm:cxn modelId="{45E89E37-778B-4945-A179-AF465C3E018F}" type="presParOf" srcId="{3AC8480D-2955-4B27-A107-6C02E056DBC5}" destId="{3FFBE58C-2FC0-4FED-B72A-ECAB3B1F922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03B534-2D31-4985-8C31-00567A645A5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BB659780-C1DF-4471-83E3-4DE2FD3466DF}">
      <dgm:prSet phldrT="[Text]"/>
      <dgm:spPr/>
      <dgm:t>
        <a:bodyPr/>
        <a:lstStyle/>
        <a:p>
          <a:r>
            <a:rPr lang="en-US" dirty="0"/>
            <a:t>Root element Play</a:t>
          </a:r>
          <a:endParaRPr lang="en-IN" dirty="0"/>
        </a:p>
      </dgm:t>
    </dgm:pt>
    <dgm:pt modelId="{AE731606-3790-4152-A231-827BC47DF730}" type="parTrans" cxnId="{59E995E5-8DE6-4FB7-AC8E-99D305E585E4}">
      <dgm:prSet/>
      <dgm:spPr/>
      <dgm:t>
        <a:bodyPr/>
        <a:lstStyle/>
        <a:p>
          <a:endParaRPr lang="en-IN"/>
        </a:p>
      </dgm:t>
    </dgm:pt>
    <dgm:pt modelId="{14A1498F-E2AD-4783-BB8B-757C5113FC35}" type="sibTrans" cxnId="{59E995E5-8DE6-4FB7-AC8E-99D305E585E4}">
      <dgm:prSet/>
      <dgm:spPr/>
      <dgm:t>
        <a:bodyPr/>
        <a:lstStyle/>
        <a:p>
          <a:endParaRPr lang="en-IN"/>
        </a:p>
      </dgm:t>
    </dgm:pt>
    <dgm:pt modelId="{C9D2A5CC-5C7F-4820-A260-C38A3E19278B}">
      <dgm:prSet phldrT="[Text]"/>
      <dgm:spPr/>
      <dgm:t>
        <a:bodyPr/>
        <a:lstStyle/>
        <a:p>
          <a:r>
            <a:rPr lang="en-US" dirty="0"/>
            <a:t>Author</a:t>
          </a:r>
          <a:endParaRPr lang="en-IN" dirty="0"/>
        </a:p>
      </dgm:t>
    </dgm:pt>
    <dgm:pt modelId="{ECF7AE00-17A6-4F48-96FF-94E4D907D4B8}" type="parTrans" cxnId="{1672E834-C1E7-4F1F-B834-6FCD6C099F15}">
      <dgm:prSet/>
      <dgm:spPr/>
      <dgm:t>
        <a:bodyPr/>
        <a:lstStyle/>
        <a:p>
          <a:endParaRPr lang="en-IN"/>
        </a:p>
      </dgm:t>
    </dgm:pt>
    <dgm:pt modelId="{AB82A65E-61F2-4A9D-87DA-D03170D34BF8}" type="sibTrans" cxnId="{1672E834-C1E7-4F1F-B834-6FCD6C099F15}">
      <dgm:prSet/>
      <dgm:spPr/>
      <dgm:t>
        <a:bodyPr/>
        <a:lstStyle/>
        <a:p>
          <a:endParaRPr lang="en-IN"/>
        </a:p>
      </dgm:t>
    </dgm:pt>
    <dgm:pt modelId="{3055F5EB-66BC-4923-95BB-9311CF5E6209}">
      <dgm:prSet phldrT="[Text]"/>
      <dgm:spPr/>
      <dgm:t>
        <a:bodyPr/>
        <a:lstStyle/>
        <a:p>
          <a:r>
            <a:rPr lang="en-US" dirty="0"/>
            <a:t>Text Shakespeare</a:t>
          </a:r>
          <a:endParaRPr lang="en-IN" dirty="0"/>
        </a:p>
      </dgm:t>
    </dgm:pt>
    <dgm:pt modelId="{DD94962B-C667-414B-84C3-C7C23C8029B3}" type="parTrans" cxnId="{675B6025-758B-4019-A859-8DF851146320}">
      <dgm:prSet/>
      <dgm:spPr/>
      <dgm:t>
        <a:bodyPr/>
        <a:lstStyle/>
        <a:p>
          <a:endParaRPr lang="en-IN"/>
        </a:p>
      </dgm:t>
    </dgm:pt>
    <dgm:pt modelId="{52A7C785-6472-4CA9-8191-401B18BE5B0C}" type="sibTrans" cxnId="{675B6025-758B-4019-A859-8DF851146320}">
      <dgm:prSet/>
      <dgm:spPr/>
      <dgm:t>
        <a:bodyPr/>
        <a:lstStyle/>
        <a:p>
          <a:endParaRPr lang="en-IN"/>
        </a:p>
      </dgm:t>
    </dgm:pt>
    <dgm:pt modelId="{8B44258A-9D18-4217-BEF4-87EA160458E2}">
      <dgm:prSet phldrT="[Text]"/>
      <dgm:spPr/>
      <dgm:t>
        <a:bodyPr/>
        <a:lstStyle/>
        <a:p>
          <a:r>
            <a:rPr lang="en-US" dirty="0"/>
            <a:t>title</a:t>
          </a:r>
          <a:endParaRPr lang="en-IN" dirty="0"/>
        </a:p>
      </dgm:t>
    </dgm:pt>
    <dgm:pt modelId="{DD7B8CCE-8956-473A-8A47-998FE73E0186}" type="parTrans" cxnId="{49E7EF48-0210-468D-A4CA-0E9E362C4766}">
      <dgm:prSet/>
      <dgm:spPr/>
      <dgm:t>
        <a:bodyPr/>
        <a:lstStyle/>
        <a:p>
          <a:endParaRPr lang="en-IN"/>
        </a:p>
      </dgm:t>
    </dgm:pt>
    <dgm:pt modelId="{3E98B34D-B128-4A3B-8CED-0DA46C81430A}" type="sibTrans" cxnId="{49E7EF48-0210-468D-A4CA-0E9E362C4766}">
      <dgm:prSet/>
      <dgm:spPr/>
      <dgm:t>
        <a:bodyPr/>
        <a:lstStyle/>
        <a:p>
          <a:endParaRPr lang="en-IN"/>
        </a:p>
      </dgm:t>
    </dgm:pt>
    <dgm:pt modelId="{6A224670-0427-41D6-B0DB-5C85222DB606}">
      <dgm:prSet phldrT="[Text]"/>
      <dgm:spPr/>
      <dgm:t>
        <a:bodyPr/>
        <a:lstStyle/>
        <a:p>
          <a:r>
            <a:rPr lang="en-US" dirty="0"/>
            <a:t>Text Macbeth</a:t>
          </a:r>
          <a:endParaRPr lang="en-IN" dirty="0"/>
        </a:p>
      </dgm:t>
    </dgm:pt>
    <dgm:pt modelId="{744B7EC6-C61D-4CCB-8706-E0FD905B11A3}" type="parTrans" cxnId="{6B4D74CC-1195-4CED-A0FF-D36FFF821DA9}">
      <dgm:prSet/>
      <dgm:spPr/>
      <dgm:t>
        <a:bodyPr/>
        <a:lstStyle/>
        <a:p>
          <a:endParaRPr lang="en-IN"/>
        </a:p>
      </dgm:t>
    </dgm:pt>
    <dgm:pt modelId="{E4936D1E-051E-48FB-8A1B-88B37C1D5D0C}" type="sibTrans" cxnId="{6B4D74CC-1195-4CED-A0FF-D36FFF821DA9}">
      <dgm:prSet/>
      <dgm:spPr/>
      <dgm:t>
        <a:bodyPr/>
        <a:lstStyle/>
        <a:p>
          <a:endParaRPr lang="en-IN"/>
        </a:p>
      </dgm:t>
    </dgm:pt>
    <dgm:pt modelId="{A7F40879-2ED4-4BAB-8C80-D5FDF3B10A07}">
      <dgm:prSet/>
      <dgm:spPr/>
      <dgm:t>
        <a:bodyPr/>
        <a:lstStyle/>
        <a:p>
          <a:r>
            <a:rPr lang="en-US" dirty="0"/>
            <a:t>Chapter</a:t>
          </a:r>
          <a:endParaRPr lang="en-IN" dirty="0"/>
        </a:p>
      </dgm:t>
    </dgm:pt>
    <dgm:pt modelId="{13D7B804-FE70-4B8C-A69B-EEE4659D1E81}" type="parTrans" cxnId="{461A415A-CD50-420D-BFF2-0E639BA11313}">
      <dgm:prSet/>
      <dgm:spPr/>
      <dgm:t>
        <a:bodyPr/>
        <a:lstStyle/>
        <a:p>
          <a:endParaRPr lang="en-IN"/>
        </a:p>
      </dgm:t>
    </dgm:pt>
    <dgm:pt modelId="{72D2EE01-B577-4E4F-8C02-2C2AD3AD2A51}" type="sibTrans" cxnId="{461A415A-CD50-420D-BFF2-0E639BA11313}">
      <dgm:prSet/>
      <dgm:spPr/>
      <dgm:t>
        <a:bodyPr/>
        <a:lstStyle/>
        <a:p>
          <a:endParaRPr lang="en-IN"/>
        </a:p>
      </dgm:t>
    </dgm:pt>
    <dgm:pt modelId="{A305DD3A-9C46-4DCF-B8D2-32237032A3FC}">
      <dgm:prSet/>
      <dgm:spPr/>
      <dgm:t>
        <a:bodyPr/>
        <a:lstStyle/>
        <a:p>
          <a:r>
            <a:rPr lang="en-US" dirty="0"/>
            <a:t>title</a:t>
          </a:r>
          <a:endParaRPr lang="en-IN" dirty="0"/>
        </a:p>
      </dgm:t>
    </dgm:pt>
    <dgm:pt modelId="{77FC855F-10ED-48CE-A999-1B4B6388E66F}" type="parTrans" cxnId="{F6E194D1-1EBF-4301-BFF3-642B9E4018DC}">
      <dgm:prSet/>
      <dgm:spPr/>
      <dgm:t>
        <a:bodyPr/>
        <a:lstStyle/>
        <a:p>
          <a:endParaRPr lang="en-IN"/>
        </a:p>
      </dgm:t>
    </dgm:pt>
    <dgm:pt modelId="{01480813-1577-49E8-BE27-0C20301A0ADA}" type="sibTrans" cxnId="{F6E194D1-1EBF-4301-BFF3-642B9E4018DC}">
      <dgm:prSet/>
      <dgm:spPr/>
      <dgm:t>
        <a:bodyPr/>
        <a:lstStyle/>
        <a:p>
          <a:endParaRPr lang="en-IN"/>
        </a:p>
      </dgm:t>
    </dgm:pt>
    <dgm:pt modelId="{9C214DC9-DAC8-43B8-9D6F-CD8E8E2ED390}">
      <dgm:prSet/>
      <dgm:spPr/>
      <dgm:t>
        <a:bodyPr/>
        <a:lstStyle/>
        <a:p>
          <a:r>
            <a:rPr lang="en-US" dirty="0"/>
            <a:t>Text Macbeth’s castle</a:t>
          </a:r>
          <a:endParaRPr lang="en-IN" dirty="0"/>
        </a:p>
      </dgm:t>
    </dgm:pt>
    <dgm:pt modelId="{13AEB195-6CCF-4E03-9BAA-D35253D285C0}" type="parTrans" cxnId="{31D92042-CEEF-4163-BAC4-CB6FE9D03511}">
      <dgm:prSet/>
      <dgm:spPr/>
      <dgm:t>
        <a:bodyPr/>
        <a:lstStyle/>
        <a:p>
          <a:endParaRPr lang="en-IN"/>
        </a:p>
      </dgm:t>
    </dgm:pt>
    <dgm:pt modelId="{C5C2FF84-B340-4FE6-9D8F-715680DACFB0}" type="sibTrans" cxnId="{31D92042-CEEF-4163-BAC4-CB6FE9D03511}">
      <dgm:prSet/>
      <dgm:spPr/>
      <dgm:t>
        <a:bodyPr/>
        <a:lstStyle/>
        <a:p>
          <a:endParaRPr lang="en-IN"/>
        </a:p>
      </dgm:t>
    </dgm:pt>
    <dgm:pt modelId="{786012C3-14A8-45C6-A3FF-BB24364F2218}" type="pres">
      <dgm:prSet presAssocID="{9103B534-2D31-4985-8C31-00567A645A57}" presName="hierChild1" presStyleCnt="0">
        <dgm:presLayoutVars>
          <dgm:chPref val="1"/>
          <dgm:dir/>
          <dgm:animOne val="branch"/>
          <dgm:animLvl val="lvl"/>
          <dgm:resizeHandles/>
        </dgm:presLayoutVars>
      </dgm:prSet>
      <dgm:spPr/>
    </dgm:pt>
    <dgm:pt modelId="{6D786350-4E32-4D4F-9A03-FBA12F477DBB}" type="pres">
      <dgm:prSet presAssocID="{BB659780-C1DF-4471-83E3-4DE2FD3466DF}" presName="hierRoot1" presStyleCnt="0"/>
      <dgm:spPr/>
    </dgm:pt>
    <dgm:pt modelId="{43B6B365-E267-4C76-BC72-1436C4593C30}" type="pres">
      <dgm:prSet presAssocID="{BB659780-C1DF-4471-83E3-4DE2FD3466DF}" presName="composite" presStyleCnt="0"/>
      <dgm:spPr/>
    </dgm:pt>
    <dgm:pt modelId="{435BE378-AC9C-4B73-9EBF-C734963C2811}" type="pres">
      <dgm:prSet presAssocID="{BB659780-C1DF-4471-83E3-4DE2FD3466DF}" presName="background" presStyleLbl="node0" presStyleIdx="0" presStyleCnt="1"/>
      <dgm:spPr/>
    </dgm:pt>
    <dgm:pt modelId="{504ED3FD-ED49-46F5-9D3C-DAD17D3D5413}" type="pres">
      <dgm:prSet presAssocID="{BB659780-C1DF-4471-83E3-4DE2FD3466DF}" presName="text" presStyleLbl="fgAcc0" presStyleIdx="0" presStyleCnt="1">
        <dgm:presLayoutVars>
          <dgm:chPref val="3"/>
        </dgm:presLayoutVars>
      </dgm:prSet>
      <dgm:spPr/>
    </dgm:pt>
    <dgm:pt modelId="{379ADCEA-FFE3-4FD7-ABFA-24613E7F4D5C}" type="pres">
      <dgm:prSet presAssocID="{BB659780-C1DF-4471-83E3-4DE2FD3466DF}" presName="hierChild2" presStyleCnt="0"/>
      <dgm:spPr/>
    </dgm:pt>
    <dgm:pt modelId="{3E6AC8F4-DD71-40DC-8ADA-B14207D4F2F3}" type="pres">
      <dgm:prSet presAssocID="{ECF7AE00-17A6-4F48-96FF-94E4D907D4B8}" presName="Name10" presStyleLbl="parChTrans1D2" presStyleIdx="0" presStyleCnt="3"/>
      <dgm:spPr/>
    </dgm:pt>
    <dgm:pt modelId="{E9EC1DDA-75FB-4AD6-AB80-49A7F6237C77}" type="pres">
      <dgm:prSet presAssocID="{C9D2A5CC-5C7F-4820-A260-C38A3E19278B}" presName="hierRoot2" presStyleCnt="0"/>
      <dgm:spPr/>
    </dgm:pt>
    <dgm:pt modelId="{8D18D31D-8D77-42A0-AE2E-511F5BB79FDB}" type="pres">
      <dgm:prSet presAssocID="{C9D2A5CC-5C7F-4820-A260-C38A3E19278B}" presName="composite2" presStyleCnt="0"/>
      <dgm:spPr/>
    </dgm:pt>
    <dgm:pt modelId="{D8EE05D8-49DA-40C3-9376-DA35BCF690D2}" type="pres">
      <dgm:prSet presAssocID="{C9D2A5CC-5C7F-4820-A260-C38A3E19278B}" presName="background2" presStyleLbl="node2" presStyleIdx="0" presStyleCnt="3"/>
      <dgm:spPr/>
    </dgm:pt>
    <dgm:pt modelId="{E7848BBD-AC1C-44E1-89CD-8A2C084837A9}" type="pres">
      <dgm:prSet presAssocID="{C9D2A5CC-5C7F-4820-A260-C38A3E19278B}" presName="text2" presStyleLbl="fgAcc2" presStyleIdx="0" presStyleCnt="3">
        <dgm:presLayoutVars>
          <dgm:chPref val="3"/>
        </dgm:presLayoutVars>
      </dgm:prSet>
      <dgm:spPr/>
    </dgm:pt>
    <dgm:pt modelId="{BA47B74C-0A15-45EE-B2C5-06EB95346939}" type="pres">
      <dgm:prSet presAssocID="{C9D2A5CC-5C7F-4820-A260-C38A3E19278B}" presName="hierChild3" presStyleCnt="0"/>
      <dgm:spPr/>
    </dgm:pt>
    <dgm:pt modelId="{EB9C4290-E4B6-49DB-AC04-2C069C187CD6}" type="pres">
      <dgm:prSet presAssocID="{DD94962B-C667-414B-84C3-C7C23C8029B3}" presName="Name17" presStyleLbl="parChTrans1D3" presStyleIdx="0" presStyleCnt="3"/>
      <dgm:spPr/>
    </dgm:pt>
    <dgm:pt modelId="{2715AB73-23CB-4034-AFC9-037485890968}" type="pres">
      <dgm:prSet presAssocID="{3055F5EB-66BC-4923-95BB-9311CF5E6209}" presName="hierRoot3" presStyleCnt="0"/>
      <dgm:spPr/>
    </dgm:pt>
    <dgm:pt modelId="{4A7417A0-B227-4E94-B78B-A0EE44C744A6}" type="pres">
      <dgm:prSet presAssocID="{3055F5EB-66BC-4923-95BB-9311CF5E6209}" presName="composite3" presStyleCnt="0"/>
      <dgm:spPr/>
    </dgm:pt>
    <dgm:pt modelId="{B418BBA1-D70E-4FD8-966F-70CEC190210F}" type="pres">
      <dgm:prSet presAssocID="{3055F5EB-66BC-4923-95BB-9311CF5E6209}" presName="background3" presStyleLbl="node3" presStyleIdx="0" presStyleCnt="3"/>
      <dgm:spPr/>
    </dgm:pt>
    <dgm:pt modelId="{DC4B3FDB-85A0-4EA4-8236-E9C20644F00D}" type="pres">
      <dgm:prSet presAssocID="{3055F5EB-66BC-4923-95BB-9311CF5E6209}" presName="text3" presStyleLbl="fgAcc3" presStyleIdx="0" presStyleCnt="3">
        <dgm:presLayoutVars>
          <dgm:chPref val="3"/>
        </dgm:presLayoutVars>
      </dgm:prSet>
      <dgm:spPr/>
    </dgm:pt>
    <dgm:pt modelId="{8985E135-23B9-466F-A859-92D4D606724A}" type="pres">
      <dgm:prSet presAssocID="{3055F5EB-66BC-4923-95BB-9311CF5E6209}" presName="hierChild4" presStyleCnt="0"/>
      <dgm:spPr/>
    </dgm:pt>
    <dgm:pt modelId="{05161FA4-86C4-4C0F-8D94-D8F8FF2B6C6B}" type="pres">
      <dgm:prSet presAssocID="{DD7B8CCE-8956-473A-8A47-998FE73E0186}" presName="Name10" presStyleLbl="parChTrans1D2" presStyleIdx="1" presStyleCnt="3"/>
      <dgm:spPr/>
    </dgm:pt>
    <dgm:pt modelId="{64FFEE34-3F2C-42BA-B202-458A56205AA0}" type="pres">
      <dgm:prSet presAssocID="{8B44258A-9D18-4217-BEF4-87EA160458E2}" presName="hierRoot2" presStyleCnt="0"/>
      <dgm:spPr/>
    </dgm:pt>
    <dgm:pt modelId="{B3997C93-1865-4F9A-A2D4-A581FD89BB04}" type="pres">
      <dgm:prSet presAssocID="{8B44258A-9D18-4217-BEF4-87EA160458E2}" presName="composite2" presStyleCnt="0"/>
      <dgm:spPr/>
    </dgm:pt>
    <dgm:pt modelId="{0688BAE8-08AC-41B0-A196-304BAD8A64EE}" type="pres">
      <dgm:prSet presAssocID="{8B44258A-9D18-4217-BEF4-87EA160458E2}" presName="background2" presStyleLbl="node2" presStyleIdx="1" presStyleCnt="3"/>
      <dgm:spPr/>
    </dgm:pt>
    <dgm:pt modelId="{9A5C4669-C6F5-4FB6-B1AB-E358145F6C09}" type="pres">
      <dgm:prSet presAssocID="{8B44258A-9D18-4217-BEF4-87EA160458E2}" presName="text2" presStyleLbl="fgAcc2" presStyleIdx="1" presStyleCnt="3">
        <dgm:presLayoutVars>
          <dgm:chPref val="3"/>
        </dgm:presLayoutVars>
      </dgm:prSet>
      <dgm:spPr/>
    </dgm:pt>
    <dgm:pt modelId="{E08371D8-89FE-44D8-AFA5-D063F1BF6987}" type="pres">
      <dgm:prSet presAssocID="{8B44258A-9D18-4217-BEF4-87EA160458E2}" presName="hierChild3" presStyleCnt="0"/>
      <dgm:spPr/>
    </dgm:pt>
    <dgm:pt modelId="{DDED79DC-CDF7-42B6-BCFC-894F3DB82581}" type="pres">
      <dgm:prSet presAssocID="{744B7EC6-C61D-4CCB-8706-E0FD905B11A3}" presName="Name17" presStyleLbl="parChTrans1D3" presStyleIdx="1" presStyleCnt="3"/>
      <dgm:spPr/>
    </dgm:pt>
    <dgm:pt modelId="{1DA2812A-318B-4784-9714-B95AA6B18BFE}" type="pres">
      <dgm:prSet presAssocID="{6A224670-0427-41D6-B0DB-5C85222DB606}" presName="hierRoot3" presStyleCnt="0"/>
      <dgm:spPr/>
    </dgm:pt>
    <dgm:pt modelId="{3A635139-3AED-4B40-A2B1-FA868BDA49A7}" type="pres">
      <dgm:prSet presAssocID="{6A224670-0427-41D6-B0DB-5C85222DB606}" presName="composite3" presStyleCnt="0"/>
      <dgm:spPr/>
    </dgm:pt>
    <dgm:pt modelId="{2F271E9A-3BD5-4771-9F65-C32CA518614A}" type="pres">
      <dgm:prSet presAssocID="{6A224670-0427-41D6-B0DB-5C85222DB606}" presName="background3" presStyleLbl="node3" presStyleIdx="1" presStyleCnt="3"/>
      <dgm:spPr/>
    </dgm:pt>
    <dgm:pt modelId="{54015FD6-1185-4B55-B6CF-047C2C7BEC6A}" type="pres">
      <dgm:prSet presAssocID="{6A224670-0427-41D6-B0DB-5C85222DB606}" presName="text3" presStyleLbl="fgAcc3" presStyleIdx="1" presStyleCnt="3">
        <dgm:presLayoutVars>
          <dgm:chPref val="3"/>
        </dgm:presLayoutVars>
      </dgm:prSet>
      <dgm:spPr/>
    </dgm:pt>
    <dgm:pt modelId="{93B1ACF8-60EF-4739-843C-B86ADD84090C}" type="pres">
      <dgm:prSet presAssocID="{6A224670-0427-41D6-B0DB-5C85222DB606}" presName="hierChild4" presStyleCnt="0"/>
      <dgm:spPr/>
    </dgm:pt>
    <dgm:pt modelId="{B90CCAE9-394B-41D6-88B5-61CAFE05185E}" type="pres">
      <dgm:prSet presAssocID="{13D7B804-FE70-4B8C-A69B-EEE4659D1E81}" presName="Name10" presStyleLbl="parChTrans1D2" presStyleIdx="2" presStyleCnt="3"/>
      <dgm:spPr/>
    </dgm:pt>
    <dgm:pt modelId="{A58499DF-E2FA-4C2D-B49C-325E1B1E6DCA}" type="pres">
      <dgm:prSet presAssocID="{A7F40879-2ED4-4BAB-8C80-D5FDF3B10A07}" presName="hierRoot2" presStyleCnt="0"/>
      <dgm:spPr/>
    </dgm:pt>
    <dgm:pt modelId="{F5FBBD18-3102-44FD-95C8-7FDF17EC8C8B}" type="pres">
      <dgm:prSet presAssocID="{A7F40879-2ED4-4BAB-8C80-D5FDF3B10A07}" presName="composite2" presStyleCnt="0"/>
      <dgm:spPr/>
    </dgm:pt>
    <dgm:pt modelId="{F1CE420B-92A1-42A5-8F67-D2EB52E967EF}" type="pres">
      <dgm:prSet presAssocID="{A7F40879-2ED4-4BAB-8C80-D5FDF3B10A07}" presName="background2" presStyleLbl="node2" presStyleIdx="2" presStyleCnt="3"/>
      <dgm:spPr/>
    </dgm:pt>
    <dgm:pt modelId="{A839E613-6AE8-4FA0-8C24-418F701C790A}" type="pres">
      <dgm:prSet presAssocID="{A7F40879-2ED4-4BAB-8C80-D5FDF3B10A07}" presName="text2" presStyleLbl="fgAcc2" presStyleIdx="2" presStyleCnt="3">
        <dgm:presLayoutVars>
          <dgm:chPref val="3"/>
        </dgm:presLayoutVars>
      </dgm:prSet>
      <dgm:spPr/>
    </dgm:pt>
    <dgm:pt modelId="{6861AED1-1F43-44DB-B2BA-423D7EEF1F4B}" type="pres">
      <dgm:prSet presAssocID="{A7F40879-2ED4-4BAB-8C80-D5FDF3B10A07}" presName="hierChild3" presStyleCnt="0"/>
      <dgm:spPr/>
    </dgm:pt>
    <dgm:pt modelId="{2B6AB4EC-29A3-40D4-9A18-BDA51AEFC8BB}" type="pres">
      <dgm:prSet presAssocID="{77FC855F-10ED-48CE-A999-1B4B6388E66F}" presName="Name17" presStyleLbl="parChTrans1D3" presStyleIdx="2" presStyleCnt="3"/>
      <dgm:spPr/>
    </dgm:pt>
    <dgm:pt modelId="{4FCF3B93-E635-4371-97B5-9D0173CE36C1}" type="pres">
      <dgm:prSet presAssocID="{A305DD3A-9C46-4DCF-B8D2-32237032A3FC}" presName="hierRoot3" presStyleCnt="0"/>
      <dgm:spPr/>
    </dgm:pt>
    <dgm:pt modelId="{7C461494-9202-41DC-A8B5-D08757546257}" type="pres">
      <dgm:prSet presAssocID="{A305DD3A-9C46-4DCF-B8D2-32237032A3FC}" presName="composite3" presStyleCnt="0"/>
      <dgm:spPr/>
    </dgm:pt>
    <dgm:pt modelId="{0889770A-1D71-439B-9D41-DA635872CF9E}" type="pres">
      <dgm:prSet presAssocID="{A305DD3A-9C46-4DCF-B8D2-32237032A3FC}" presName="background3" presStyleLbl="node3" presStyleIdx="2" presStyleCnt="3"/>
      <dgm:spPr/>
    </dgm:pt>
    <dgm:pt modelId="{8890AAA8-9644-4A09-AE67-127C86647A37}" type="pres">
      <dgm:prSet presAssocID="{A305DD3A-9C46-4DCF-B8D2-32237032A3FC}" presName="text3" presStyleLbl="fgAcc3" presStyleIdx="2" presStyleCnt="3">
        <dgm:presLayoutVars>
          <dgm:chPref val="3"/>
        </dgm:presLayoutVars>
      </dgm:prSet>
      <dgm:spPr/>
    </dgm:pt>
    <dgm:pt modelId="{8ACB8896-8B8C-444C-B7AC-D33310999F0A}" type="pres">
      <dgm:prSet presAssocID="{A305DD3A-9C46-4DCF-B8D2-32237032A3FC}" presName="hierChild4" presStyleCnt="0"/>
      <dgm:spPr/>
    </dgm:pt>
    <dgm:pt modelId="{9895E51A-1073-4C00-A0C3-D91784248309}" type="pres">
      <dgm:prSet presAssocID="{13AEB195-6CCF-4E03-9BAA-D35253D285C0}" presName="Name23" presStyleLbl="parChTrans1D4" presStyleIdx="0" presStyleCnt="1"/>
      <dgm:spPr/>
    </dgm:pt>
    <dgm:pt modelId="{F14027E6-220E-4086-92B8-B00461724667}" type="pres">
      <dgm:prSet presAssocID="{9C214DC9-DAC8-43B8-9D6F-CD8E8E2ED390}" presName="hierRoot4" presStyleCnt="0"/>
      <dgm:spPr/>
    </dgm:pt>
    <dgm:pt modelId="{0820CE77-546B-4AAD-9B92-5EB309D19C5A}" type="pres">
      <dgm:prSet presAssocID="{9C214DC9-DAC8-43B8-9D6F-CD8E8E2ED390}" presName="composite4" presStyleCnt="0"/>
      <dgm:spPr/>
    </dgm:pt>
    <dgm:pt modelId="{64A462BD-15DA-41F1-A7F1-19714FB8E12C}" type="pres">
      <dgm:prSet presAssocID="{9C214DC9-DAC8-43B8-9D6F-CD8E8E2ED390}" presName="background4" presStyleLbl="node4" presStyleIdx="0" presStyleCnt="1"/>
      <dgm:spPr/>
    </dgm:pt>
    <dgm:pt modelId="{18429EA0-6A33-46FF-8F1B-70AA517A871B}" type="pres">
      <dgm:prSet presAssocID="{9C214DC9-DAC8-43B8-9D6F-CD8E8E2ED390}" presName="text4" presStyleLbl="fgAcc4" presStyleIdx="0" presStyleCnt="1">
        <dgm:presLayoutVars>
          <dgm:chPref val="3"/>
        </dgm:presLayoutVars>
      </dgm:prSet>
      <dgm:spPr/>
    </dgm:pt>
    <dgm:pt modelId="{E32C43FC-2B8C-4308-8ED1-C3C1AAFB64B1}" type="pres">
      <dgm:prSet presAssocID="{9C214DC9-DAC8-43B8-9D6F-CD8E8E2ED390}" presName="hierChild5" presStyleCnt="0"/>
      <dgm:spPr/>
    </dgm:pt>
  </dgm:ptLst>
  <dgm:cxnLst>
    <dgm:cxn modelId="{ACA91416-1CE9-44B1-97FD-3A2459EE805A}" type="presOf" srcId="{A7F40879-2ED4-4BAB-8C80-D5FDF3B10A07}" destId="{A839E613-6AE8-4FA0-8C24-418F701C790A}" srcOrd="0" destOrd="0" presId="urn:microsoft.com/office/officeart/2005/8/layout/hierarchy1"/>
    <dgm:cxn modelId="{675B6025-758B-4019-A859-8DF851146320}" srcId="{C9D2A5CC-5C7F-4820-A260-C38A3E19278B}" destId="{3055F5EB-66BC-4923-95BB-9311CF5E6209}" srcOrd="0" destOrd="0" parTransId="{DD94962B-C667-414B-84C3-C7C23C8029B3}" sibTransId="{52A7C785-6472-4CA9-8191-401B18BE5B0C}"/>
    <dgm:cxn modelId="{1672E834-C1E7-4F1F-B834-6FCD6C099F15}" srcId="{BB659780-C1DF-4471-83E3-4DE2FD3466DF}" destId="{C9D2A5CC-5C7F-4820-A260-C38A3E19278B}" srcOrd="0" destOrd="0" parTransId="{ECF7AE00-17A6-4F48-96FF-94E4D907D4B8}" sibTransId="{AB82A65E-61F2-4A9D-87DA-D03170D34BF8}"/>
    <dgm:cxn modelId="{018D875C-72D3-4BCE-B584-3C2CA3D91E73}" type="presOf" srcId="{A305DD3A-9C46-4DCF-B8D2-32237032A3FC}" destId="{8890AAA8-9644-4A09-AE67-127C86647A37}" srcOrd="0" destOrd="0" presId="urn:microsoft.com/office/officeart/2005/8/layout/hierarchy1"/>
    <dgm:cxn modelId="{C7FE1D42-F506-4C3E-BE3A-383D9C832C16}" type="presOf" srcId="{DD94962B-C667-414B-84C3-C7C23C8029B3}" destId="{EB9C4290-E4B6-49DB-AC04-2C069C187CD6}" srcOrd="0" destOrd="0" presId="urn:microsoft.com/office/officeart/2005/8/layout/hierarchy1"/>
    <dgm:cxn modelId="{31D92042-CEEF-4163-BAC4-CB6FE9D03511}" srcId="{A305DD3A-9C46-4DCF-B8D2-32237032A3FC}" destId="{9C214DC9-DAC8-43B8-9D6F-CD8E8E2ED390}" srcOrd="0" destOrd="0" parTransId="{13AEB195-6CCF-4E03-9BAA-D35253D285C0}" sibTransId="{C5C2FF84-B340-4FE6-9D8F-715680DACFB0}"/>
    <dgm:cxn modelId="{49E7EF48-0210-468D-A4CA-0E9E362C4766}" srcId="{BB659780-C1DF-4471-83E3-4DE2FD3466DF}" destId="{8B44258A-9D18-4217-BEF4-87EA160458E2}" srcOrd="1" destOrd="0" parTransId="{DD7B8CCE-8956-473A-8A47-998FE73E0186}" sibTransId="{3E98B34D-B128-4A3B-8CED-0DA46C81430A}"/>
    <dgm:cxn modelId="{19BA0A74-B1FD-4A61-854B-D8B470A36CB3}" type="presOf" srcId="{77FC855F-10ED-48CE-A999-1B4B6388E66F}" destId="{2B6AB4EC-29A3-40D4-9A18-BDA51AEFC8BB}" srcOrd="0" destOrd="0" presId="urn:microsoft.com/office/officeart/2005/8/layout/hierarchy1"/>
    <dgm:cxn modelId="{755CAD75-7C1D-4FD9-921E-D174A7F5CEEE}" type="presOf" srcId="{9103B534-2D31-4985-8C31-00567A645A57}" destId="{786012C3-14A8-45C6-A3FF-BB24364F2218}" srcOrd="0" destOrd="0" presId="urn:microsoft.com/office/officeart/2005/8/layout/hierarchy1"/>
    <dgm:cxn modelId="{461A415A-CD50-420D-BFF2-0E639BA11313}" srcId="{BB659780-C1DF-4471-83E3-4DE2FD3466DF}" destId="{A7F40879-2ED4-4BAB-8C80-D5FDF3B10A07}" srcOrd="2" destOrd="0" parTransId="{13D7B804-FE70-4B8C-A69B-EEE4659D1E81}" sibTransId="{72D2EE01-B577-4E4F-8C02-2C2AD3AD2A51}"/>
    <dgm:cxn modelId="{FD3A4A8C-E950-420A-AD7A-A93B5144C9BF}" type="presOf" srcId="{DD7B8CCE-8956-473A-8A47-998FE73E0186}" destId="{05161FA4-86C4-4C0F-8D94-D8F8FF2B6C6B}" srcOrd="0" destOrd="0" presId="urn:microsoft.com/office/officeart/2005/8/layout/hierarchy1"/>
    <dgm:cxn modelId="{A86DAE8C-D290-484F-AA50-E5AC41C67058}" type="presOf" srcId="{3055F5EB-66BC-4923-95BB-9311CF5E6209}" destId="{DC4B3FDB-85A0-4EA4-8236-E9C20644F00D}" srcOrd="0" destOrd="0" presId="urn:microsoft.com/office/officeart/2005/8/layout/hierarchy1"/>
    <dgm:cxn modelId="{D942DFA1-6171-4430-AB41-DA2C410E5F85}" type="presOf" srcId="{BB659780-C1DF-4471-83E3-4DE2FD3466DF}" destId="{504ED3FD-ED49-46F5-9D3C-DAD17D3D5413}" srcOrd="0" destOrd="0" presId="urn:microsoft.com/office/officeart/2005/8/layout/hierarchy1"/>
    <dgm:cxn modelId="{D073D1B2-78FC-4A7F-B46A-8BC3CF3453FB}" type="presOf" srcId="{13AEB195-6CCF-4E03-9BAA-D35253D285C0}" destId="{9895E51A-1073-4C00-A0C3-D91784248309}" srcOrd="0" destOrd="0" presId="urn:microsoft.com/office/officeart/2005/8/layout/hierarchy1"/>
    <dgm:cxn modelId="{7CCDF0C6-70E1-46ED-B688-B49A18141129}" type="presOf" srcId="{9C214DC9-DAC8-43B8-9D6F-CD8E8E2ED390}" destId="{18429EA0-6A33-46FF-8F1B-70AA517A871B}" srcOrd="0" destOrd="0" presId="urn:microsoft.com/office/officeart/2005/8/layout/hierarchy1"/>
    <dgm:cxn modelId="{6B4D74CC-1195-4CED-A0FF-D36FFF821DA9}" srcId="{8B44258A-9D18-4217-BEF4-87EA160458E2}" destId="{6A224670-0427-41D6-B0DB-5C85222DB606}" srcOrd="0" destOrd="0" parTransId="{744B7EC6-C61D-4CCB-8706-E0FD905B11A3}" sibTransId="{E4936D1E-051E-48FB-8A1B-88B37C1D5D0C}"/>
    <dgm:cxn modelId="{09205BCE-15F5-4730-AB2F-BD8BF56AE3B7}" type="presOf" srcId="{ECF7AE00-17A6-4F48-96FF-94E4D907D4B8}" destId="{3E6AC8F4-DD71-40DC-8ADA-B14207D4F2F3}" srcOrd="0" destOrd="0" presId="urn:microsoft.com/office/officeart/2005/8/layout/hierarchy1"/>
    <dgm:cxn modelId="{F6E194D1-1EBF-4301-BFF3-642B9E4018DC}" srcId="{A7F40879-2ED4-4BAB-8C80-D5FDF3B10A07}" destId="{A305DD3A-9C46-4DCF-B8D2-32237032A3FC}" srcOrd="0" destOrd="0" parTransId="{77FC855F-10ED-48CE-A999-1B4B6388E66F}" sibTransId="{01480813-1577-49E8-BE27-0C20301A0ADA}"/>
    <dgm:cxn modelId="{68F1E4DF-1447-4130-8D7A-B5F47D85BBF3}" type="presOf" srcId="{C9D2A5CC-5C7F-4820-A260-C38A3E19278B}" destId="{E7848BBD-AC1C-44E1-89CD-8A2C084837A9}" srcOrd="0" destOrd="0" presId="urn:microsoft.com/office/officeart/2005/8/layout/hierarchy1"/>
    <dgm:cxn modelId="{59E995E5-8DE6-4FB7-AC8E-99D305E585E4}" srcId="{9103B534-2D31-4985-8C31-00567A645A57}" destId="{BB659780-C1DF-4471-83E3-4DE2FD3466DF}" srcOrd="0" destOrd="0" parTransId="{AE731606-3790-4152-A231-827BC47DF730}" sibTransId="{14A1498F-E2AD-4783-BB8B-757C5113FC35}"/>
    <dgm:cxn modelId="{801264E9-3B02-4273-A6E9-010CAC9561E8}" type="presOf" srcId="{6A224670-0427-41D6-B0DB-5C85222DB606}" destId="{54015FD6-1185-4B55-B6CF-047C2C7BEC6A}" srcOrd="0" destOrd="0" presId="urn:microsoft.com/office/officeart/2005/8/layout/hierarchy1"/>
    <dgm:cxn modelId="{4BEDF5E9-5AAD-49DE-9A88-DDBBCE4AAE98}" type="presOf" srcId="{8B44258A-9D18-4217-BEF4-87EA160458E2}" destId="{9A5C4669-C6F5-4FB6-B1AB-E358145F6C09}" srcOrd="0" destOrd="0" presId="urn:microsoft.com/office/officeart/2005/8/layout/hierarchy1"/>
    <dgm:cxn modelId="{A0E6D7EE-7C48-4EEA-BCA1-1E00570F72D9}" type="presOf" srcId="{744B7EC6-C61D-4CCB-8706-E0FD905B11A3}" destId="{DDED79DC-CDF7-42B6-BCFC-894F3DB82581}" srcOrd="0" destOrd="0" presId="urn:microsoft.com/office/officeart/2005/8/layout/hierarchy1"/>
    <dgm:cxn modelId="{069976F2-5E3E-439B-94B5-D46F29C1070F}" type="presOf" srcId="{13D7B804-FE70-4B8C-A69B-EEE4659D1E81}" destId="{B90CCAE9-394B-41D6-88B5-61CAFE05185E}" srcOrd="0" destOrd="0" presId="urn:microsoft.com/office/officeart/2005/8/layout/hierarchy1"/>
    <dgm:cxn modelId="{E8A65619-91B9-47BB-9062-28C8DADA5203}" type="presParOf" srcId="{786012C3-14A8-45C6-A3FF-BB24364F2218}" destId="{6D786350-4E32-4D4F-9A03-FBA12F477DBB}" srcOrd="0" destOrd="0" presId="urn:microsoft.com/office/officeart/2005/8/layout/hierarchy1"/>
    <dgm:cxn modelId="{43811E42-8D3B-4AD2-88BC-3695ADDB18EB}" type="presParOf" srcId="{6D786350-4E32-4D4F-9A03-FBA12F477DBB}" destId="{43B6B365-E267-4C76-BC72-1436C4593C30}" srcOrd="0" destOrd="0" presId="urn:microsoft.com/office/officeart/2005/8/layout/hierarchy1"/>
    <dgm:cxn modelId="{14A9B4E5-5E43-4A21-B0D5-CDB7490DD21A}" type="presParOf" srcId="{43B6B365-E267-4C76-BC72-1436C4593C30}" destId="{435BE378-AC9C-4B73-9EBF-C734963C2811}" srcOrd="0" destOrd="0" presId="urn:microsoft.com/office/officeart/2005/8/layout/hierarchy1"/>
    <dgm:cxn modelId="{9B40F326-B5E8-450A-B013-8A7DB0E982C6}" type="presParOf" srcId="{43B6B365-E267-4C76-BC72-1436C4593C30}" destId="{504ED3FD-ED49-46F5-9D3C-DAD17D3D5413}" srcOrd="1" destOrd="0" presId="urn:microsoft.com/office/officeart/2005/8/layout/hierarchy1"/>
    <dgm:cxn modelId="{7A3C6AAE-3599-4CB2-B26C-F052E170A175}" type="presParOf" srcId="{6D786350-4E32-4D4F-9A03-FBA12F477DBB}" destId="{379ADCEA-FFE3-4FD7-ABFA-24613E7F4D5C}" srcOrd="1" destOrd="0" presId="urn:microsoft.com/office/officeart/2005/8/layout/hierarchy1"/>
    <dgm:cxn modelId="{97198F65-97D2-4410-A782-88C6B3634D02}" type="presParOf" srcId="{379ADCEA-FFE3-4FD7-ABFA-24613E7F4D5C}" destId="{3E6AC8F4-DD71-40DC-8ADA-B14207D4F2F3}" srcOrd="0" destOrd="0" presId="urn:microsoft.com/office/officeart/2005/8/layout/hierarchy1"/>
    <dgm:cxn modelId="{A9F84EF1-03E1-4EC9-A9C7-BBEB7E0D3A05}" type="presParOf" srcId="{379ADCEA-FFE3-4FD7-ABFA-24613E7F4D5C}" destId="{E9EC1DDA-75FB-4AD6-AB80-49A7F6237C77}" srcOrd="1" destOrd="0" presId="urn:microsoft.com/office/officeart/2005/8/layout/hierarchy1"/>
    <dgm:cxn modelId="{AA650D9E-64D1-443A-BF09-C523B8891A0F}" type="presParOf" srcId="{E9EC1DDA-75FB-4AD6-AB80-49A7F6237C77}" destId="{8D18D31D-8D77-42A0-AE2E-511F5BB79FDB}" srcOrd="0" destOrd="0" presId="urn:microsoft.com/office/officeart/2005/8/layout/hierarchy1"/>
    <dgm:cxn modelId="{C82E0E55-B3CF-4DEA-80FF-D6E68BB60C0F}" type="presParOf" srcId="{8D18D31D-8D77-42A0-AE2E-511F5BB79FDB}" destId="{D8EE05D8-49DA-40C3-9376-DA35BCF690D2}" srcOrd="0" destOrd="0" presId="urn:microsoft.com/office/officeart/2005/8/layout/hierarchy1"/>
    <dgm:cxn modelId="{B94C15FF-414D-4295-8AEF-2A4DB28FE3D7}" type="presParOf" srcId="{8D18D31D-8D77-42A0-AE2E-511F5BB79FDB}" destId="{E7848BBD-AC1C-44E1-89CD-8A2C084837A9}" srcOrd="1" destOrd="0" presId="urn:microsoft.com/office/officeart/2005/8/layout/hierarchy1"/>
    <dgm:cxn modelId="{67D093F9-A600-4776-8BDD-CD8D1A8A5F88}" type="presParOf" srcId="{E9EC1DDA-75FB-4AD6-AB80-49A7F6237C77}" destId="{BA47B74C-0A15-45EE-B2C5-06EB95346939}" srcOrd="1" destOrd="0" presId="urn:microsoft.com/office/officeart/2005/8/layout/hierarchy1"/>
    <dgm:cxn modelId="{91655508-8D42-4182-8D18-1FF60AC0AAF9}" type="presParOf" srcId="{BA47B74C-0A15-45EE-B2C5-06EB95346939}" destId="{EB9C4290-E4B6-49DB-AC04-2C069C187CD6}" srcOrd="0" destOrd="0" presId="urn:microsoft.com/office/officeart/2005/8/layout/hierarchy1"/>
    <dgm:cxn modelId="{EB61A3F7-CA6A-40B7-96C0-7C46AB6CEA93}" type="presParOf" srcId="{BA47B74C-0A15-45EE-B2C5-06EB95346939}" destId="{2715AB73-23CB-4034-AFC9-037485890968}" srcOrd="1" destOrd="0" presId="urn:microsoft.com/office/officeart/2005/8/layout/hierarchy1"/>
    <dgm:cxn modelId="{10C8F304-BE56-49B4-A378-006FBFD6DCDA}" type="presParOf" srcId="{2715AB73-23CB-4034-AFC9-037485890968}" destId="{4A7417A0-B227-4E94-B78B-A0EE44C744A6}" srcOrd="0" destOrd="0" presId="urn:microsoft.com/office/officeart/2005/8/layout/hierarchy1"/>
    <dgm:cxn modelId="{FFE9F318-296C-4B1A-AAA4-D4EB3E2DE9C2}" type="presParOf" srcId="{4A7417A0-B227-4E94-B78B-A0EE44C744A6}" destId="{B418BBA1-D70E-4FD8-966F-70CEC190210F}" srcOrd="0" destOrd="0" presId="urn:microsoft.com/office/officeart/2005/8/layout/hierarchy1"/>
    <dgm:cxn modelId="{0CE9B3AC-1D39-402F-9174-C13456FBC577}" type="presParOf" srcId="{4A7417A0-B227-4E94-B78B-A0EE44C744A6}" destId="{DC4B3FDB-85A0-4EA4-8236-E9C20644F00D}" srcOrd="1" destOrd="0" presId="urn:microsoft.com/office/officeart/2005/8/layout/hierarchy1"/>
    <dgm:cxn modelId="{C2EE6AD1-90FE-49A2-869B-0C3D36E7D4DB}" type="presParOf" srcId="{2715AB73-23CB-4034-AFC9-037485890968}" destId="{8985E135-23B9-466F-A859-92D4D606724A}" srcOrd="1" destOrd="0" presId="urn:microsoft.com/office/officeart/2005/8/layout/hierarchy1"/>
    <dgm:cxn modelId="{5ABBEEAC-45C4-4E0B-9210-B3155C41A107}" type="presParOf" srcId="{379ADCEA-FFE3-4FD7-ABFA-24613E7F4D5C}" destId="{05161FA4-86C4-4C0F-8D94-D8F8FF2B6C6B}" srcOrd="2" destOrd="0" presId="urn:microsoft.com/office/officeart/2005/8/layout/hierarchy1"/>
    <dgm:cxn modelId="{0E0F417C-D4C5-42E7-B0FB-CD4C7A882E53}" type="presParOf" srcId="{379ADCEA-FFE3-4FD7-ABFA-24613E7F4D5C}" destId="{64FFEE34-3F2C-42BA-B202-458A56205AA0}" srcOrd="3" destOrd="0" presId="urn:microsoft.com/office/officeart/2005/8/layout/hierarchy1"/>
    <dgm:cxn modelId="{D660F8B5-FB69-4A43-B8C6-7238EC4E11DB}" type="presParOf" srcId="{64FFEE34-3F2C-42BA-B202-458A56205AA0}" destId="{B3997C93-1865-4F9A-A2D4-A581FD89BB04}" srcOrd="0" destOrd="0" presId="urn:microsoft.com/office/officeart/2005/8/layout/hierarchy1"/>
    <dgm:cxn modelId="{1F1A1DB4-9751-4363-8809-D3AD5BFC1A57}" type="presParOf" srcId="{B3997C93-1865-4F9A-A2D4-A581FD89BB04}" destId="{0688BAE8-08AC-41B0-A196-304BAD8A64EE}" srcOrd="0" destOrd="0" presId="urn:microsoft.com/office/officeart/2005/8/layout/hierarchy1"/>
    <dgm:cxn modelId="{CEF4FD1C-F33C-46D4-BF98-A1EA1FF975BD}" type="presParOf" srcId="{B3997C93-1865-4F9A-A2D4-A581FD89BB04}" destId="{9A5C4669-C6F5-4FB6-B1AB-E358145F6C09}" srcOrd="1" destOrd="0" presId="urn:microsoft.com/office/officeart/2005/8/layout/hierarchy1"/>
    <dgm:cxn modelId="{5855FFB2-A7E0-4E86-BC48-A6FFCFFAFA72}" type="presParOf" srcId="{64FFEE34-3F2C-42BA-B202-458A56205AA0}" destId="{E08371D8-89FE-44D8-AFA5-D063F1BF6987}" srcOrd="1" destOrd="0" presId="urn:microsoft.com/office/officeart/2005/8/layout/hierarchy1"/>
    <dgm:cxn modelId="{4421EC33-D71D-4A77-8014-4C573410DA0B}" type="presParOf" srcId="{E08371D8-89FE-44D8-AFA5-D063F1BF6987}" destId="{DDED79DC-CDF7-42B6-BCFC-894F3DB82581}" srcOrd="0" destOrd="0" presId="urn:microsoft.com/office/officeart/2005/8/layout/hierarchy1"/>
    <dgm:cxn modelId="{29FE8F24-CB36-403E-99F3-837FA3D6FBDB}" type="presParOf" srcId="{E08371D8-89FE-44D8-AFA5-D063F1BF6987}" destId="{1DA2812A-318B-4784-9714-B95AA6B18BFE}" srcOrd="1" destOrd="0" presId="urn:microsoft.com/office/officeart/2005/8/layout/hierarchy1"/>
    <dgm:cxn modelId="{8AF8BF74-E951-4DAC-AF1E-1F255B2F43AD}" type="presParOf" srcId="{1DA2812A-318B-4784-9714-B95AA6B18BFE}" destId="{3A635139-3AED-4B40-A2B1-FA868BDA49A7}" srcOrd="0" destOrd="0" presId="urn:microsoft.com/office/officeart/2005/8/layout/hierarchy1"/>
    <dgm:cxn modelId="{8B9DB940-1A13-4FC3-BC05-4FFFB175BED6}" type="presParOf" srcId="{3A635139-3AED-4B40-A2B1-FA868BDA49A7}" destId="{2F271E9A-3BD5-4771-9F65-C32CA518614A}" srcOrd="0" destOrd="0" presId="urn:microsoft.com/office/officeart/2005/8/layout/hierarchy1"/>
    <dgm:cxn modelId="{A233F44A-0715-4B85-9810-9B2AE317662E}" type="presParOf" srcId="{3A635139-3AED-4B40-A2B1-FA868BDA49A7}" destId="{54015FD6-1185-4B55-B6CF-047C2C7BEC6A}" srcOrd="1" destOrd="0" presId="urn:microsoft.com/office/officeart/2005/8/layout/hierarchy1"/>
    <dgm:cxn modelId="{8D81A697-370F-4CFB-87BA-8D8E315D8119}" type="presParOf" srcId="{1DA2812A-318B-4784-9714-B95AA6B18BFE}" destId="{93B1ACF8-60EF-4739-843C-B86ADD84090C}" srcOrd="1" destOrd="0" presId="urn:microsoft.com/office/officeart/2005/8/layout/hierarchy1"/>
    <dgm:cxn modelId="{FFEC2DB2-44EE-4F8F-BB37-02C124814E97}" type="presParOf" srcId="{379ADCEA-FFE3-4FD7-ABFA-24613E7F4D5C}" destId="{B90CCAE9-394B-41D6-88B5-61CAFE05185E}" srcOrd="4" destOrd="0" presId="urn:microsoft.com/office/officeart/2005/8/layout/hierarchy1"/>
    <dgm:cxn modelId="{47FA8E93-199A-44EA-85A2-DABCE41B9819}" type="presParOf" srcId="{379ADCEA-FFE3-4FD7-ABFA-24613E7F4D5C}" destId="{A58499DF-E2FA-4C2D-B49C-325E1B1E6DCA}" srcOrd="5" destOrd="0" presId="urn:microsoft.com/office/officeart/2005/8/layout/hierarchy1"/>
    <dgm:cxn modelId="{454C4FD2-B452-4553-9DD0-74F12823879A}" type="presParOf" srcId="{A58499DF-E2FA-4C2D-B49C-325E1B1E6DCA}" destId="{F5FBBD18-3102-44FD-95C8-7FDF17EC8C8B}" srcOrd="0" destOrd="0" presId="urn:microsoft.com/office/officeart/2005/8/layout/hierarchy1"/>
    <dgm:cxn modelId="{DF207FBD-2777-48F6-BC65-EEF93AD4E533}" type="presParOf" srcId="{F5FBBD18-3102-44FD-95C8-7FDF17EC8C8B}" destId="{F1CE420B-92A1-42A5-8F67-D2EB52E967EF}" srcOrd="0" destOrd="0" presId="urn:microsoft.com/office/officeart/2005/8/layout/hierarchy1"/>
    <dgm:cxn modelId="{ED2C0191-D2EB-4CD6-8016-8A2F8C61189D}" type="presParOf" srcId="{F5FBBD18-3102-44FD-95C8-7FDF17EC8C8B}" destId="{A839E613-6AE8-4FA0-8C24-418F701C790A}" srcOrd="1" destOrd="0" presId="urn:microsoft.com/office/officeart/2005/8/layout/hierarchy1"/>
    <dgm:cxn modelId="{21F53001-3501-40E9-91D6-CFF7088E090A}" type="presParOf" srcId="{A58499DF-E2FA-4C2D-B49C-325E1B1E6DCA}" destId="{6861AED1-1F43-44DB-B2BA-423D7EEF1F4B}" srcOrd="1" destOrd="0" presId="urn:microsoft.com/office/officeart/2005/8/layout/hierarchy1"/>
    <dgm:cxn modelId="{92F39C1A-71CA-4EB2-9190-07E38A3FA186}" type="presParOf" srcId="{6861AED1-1F43-44DB-B2BA-423D7EEF1F4B}" destId="{2B6AB4EC-29A3-40D4-9A18-BDA51AEFC8BB}" srcOrd="0" destOrd="0" presId="urn:microsoft.com/office/officeart/2005/8/layout/hierarchy1"/>
    <dgm:cxn modelId="{D4299244-DBAB-429A-AE60-BE450E5FABE5}" type="presParOf" srcId="{6861AED1-1F43-44DB-B2BA-423D7EEF1F4B}" destId="{4FCF3B93-E635-4371-97B5-9D0173CE36C1}" srcOrd="1" destOrd="0" presId="urn:microsoft.com/office/officeart/2005/8/layout/hierarchy1"/>
    <dgm:cxn modelId="{D0684309-1DC1-48CD-9CD5-836DD3504601}" type="presParOf" srcId="{4FCF3B93-E635-4371-97B5-9D0173CE36C1}" destId="{7C461494-9202-41DC-A8B5-D08757546257}" srcOrd="0" destOrd="0" presId="urn:microsoft.com/office/officeart/2005/8/layout/hierarchy1"/>
    <dgm:cxn modelId="{B15AE24F-1FAD-4433-ABE8-FA764A92D355}" type="presParOf" srcId="{7C461494-9202-41DC-A8B5-D08757546257}" destId="{0889770A-1D71-439B-9D41-DA635872CF9E}" srcOrd="0" destOrd="0" presId="urn:microsoft.com/office/officeart/2005/8/layout/hierarchy1"/>
    <dgm:cxn modelId="{93034B2F-166C-4F68-B1D0-3085F3E21FAE}" type="presParOf" srcId="{7C461494-9202-41DC-A8B5-D08757546257}" destId="{8890AAA8-9644-4A09-AE67-127C86647A37}" srcOrd="1" destOrd="0" presId="urn:microsoft.com/office/officeart/2005/8/layout/hierarchy1"/>
    <dgm:cxn modelId="{2BD76234-00EF-4937-9647-279EE870B4D7}" type="presParOf" srcId="{4FCF3B93-E635-4371-97B5-9D0173CE36C1}" destId="{8ACB8896-8B8C-444C-B7AC-D33310999F0A}" srcOrd="1" destOrd="0" presId="urn:microsoft.com/office/officeart/2005/8/layout/hierarchy1"/>
    <dgm:cxn modelId="{827A6F39-6408-47C8-B5B4-049EA7EA6C49}" type="presParOf" srcId="{8ACB8896-8B8C-444C-B7AC-D33310999F0A}" destId="{9895E51A-1073-4C00-A0C3-D91784248309}" srcOrd="0" destOrd="0" presId="urn:microsoft.com/office/officeart/2005/8/layout/hierarchy1"/>
    <dgm:cxn modelId="{8E7B8C02-38AB-4E4E-94AF-BDE7D3BAB866}" type="presParOf" srcId="{8ACB8896-8B8C-444C-B7AC-D33310999F0A}" destId="{F14027E6-220E-4086-92B8-B00461724667}" srcOrd="1" destOrd="0" presId="urn:microsoft.com/office/officeart/2005/8/layout/hierarchy1"/>
    <dgm:cxn modelId="{7A677E5C-00AD-41D8-8469-F1ACA14C7945}" type="presParOf" srcId="{F14027E6-220E-4086-92B8-B00461724667}" destId="{0820CE77-546B-4AAD-9B92-5EB309D19C5A}" srcOrd="0" destOrd="0" presId="urn:microsoft.com/office/officeart/2005/8/layout/hierarchy1"/>
    <dgm:cxn modelId="{06E42C4C-4A9A-4D5C-92D2-1E7D3EA1D5A2}" type="presParOf" srcId="{0820CE77-546B-4AAD-9B92-5EB309D19C5A}" destId="{64A462BD-15DA-41F1-A7F1-19714FB8E12C}" srcOrd="0" destOrd="0" presId="urn:microsoft.com/office/officeart/2005/8/layout/hierarchy1"/>
    <dgm:cxn modelId="{516D900C-31F3-4760-B624-E0DB04B903BD}" type="presParOf" srcId="{0820CE77-546B-4AAD-9B92-5EB309D19C5A}" destId="{18429EA0-6A33-46FF-8F1B-70AA517A871B}" srcOrd="1" destOrd="0" presId="urn:microsoft.com/office/officeart/2005/8/layout/hierarchy1"/>
    <dgm:cxn modelId="{D983C6CD-2E70-4055-9136-5F2B9D3C12CF}" type="presParOf" srcId="{F14027E6-220E-4086-92B8-B00461724667}" destId="{E32C43FC-2B8C-4308-8ED1-C3C1AAFB64B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97213A-0DDD-4A90-99A1-643D5B57C7AF}" type="doc">
      <dgm:prSet loTypeId="urn:microsoft.com/office/officeart/2005/8/layout/hierarchy3" loCatId="hierarchy" qsTypeId="urn:microsoft.com/office/officeart/2005/8/quickstyle/simple2" qsCatId="simple" csTypeId="urn:microsoft.com/office/officeart/2005/8/colors/accent1_2" csCatId="accent1" phldr="1"/>
      <dgm:spPr/>
      <dgm:t>
        <a:bodyPr/>
        <a:lstStyle/>
        <a:p>
          <a:endParaRPr lang="en-IN"/>
        </a:p>
      </dgm:t>
    </dgm:pt>
    <dgm:pt modelId="{F92C8C7A-9FB0-45E8-82A8-A4825444A222}">
      <dgm:prSet phldrT="[Text]"/>
      <dgm:spPr>
        <a:solidFill>
          <a:srgbClr val="00B050"/>
        </a:solidFill>
      </dgm:spPr>
      <dgm:t>
        <a:bodyPr/>
        <a:lstStyle/>
        <a:p>
          <a:r>
            <a:rPr lang="en-US" dirty="0"/>
            <a:t>Wikipage1 XML</a:t>
          </a:r>
          <a:endParaRPr lang="en-IN" dirty="0"/>
        </a:p>
      </dgm:t>
    </dgm:pt>
    <dgm:pt modelId="{A5DDD43B-4320-4429-9626-664B1045B284}" type="parTrans" cxnId="{24642D36-CD50-4B8F-AE1B-2C35C3B0A3D1}">
      <dgm:prSet/>
      <dgm:spPr/>
      <dgm:t>
        <a:bodyPr/>
        <a:lstStyle/>
        <a:p>
          <a:endParaRPr lang="en-IN"/>
        </a:p>
      </dgm:t>
    </dgm:pt>
    <dgm:pt modelId="{339D2123-85B2-41E4-8DF9-E44461FEFE8B}" type="sibTrans" cxnId="{24642D36-CD50-4B8F-AE1B-2C35C3B0A3D1}">
      <dgm:prSet/>
      <dgm:spPr/>
      <dgm:t>
        <a:bodyPr/>
        <a:lstStyle/>
        <a:p>
          <a:endParaRPr lang="en-IN"/>
        </a:p>
      </dgm:t>
    </dgm:pt>
    <dgm:pt modelId="{AABBF45E-D059-45BA-B861-E763387E173A}">
      <dgm:prSet phldrT="[Text]"/>
      <dgm:spPr>
        <a:solidFill>
          <a:srgbClr val="FFC000">
            <a:alpha val="90000"/>
          </a:srgbClr>
        </a:solidFill>
      </dgm:spPr>
      <dgm:t>
        <a:bodyPr/>
        <a:lstStyle/>
        <a:p>
          <a:r>
            <a:rPr lang="en-US" dirty="0" err="1"/>
            <a:t>Wikipage</a:t>
          </a:r>
          <a:r>
            <a:rPr lang="en-US" dirty="0"/>
            <a:t> Object</a:t>
          </a:r>
          <a:endParaRPr lang="en-IN" dirty="0"/>
        </a:p>
      </dgm:t>
    </dgm:pt>
    <dgm:pt modelId="{00BB0037-9F15-4448-8402-EA4A67C3DB99}" type="parTrans" cxnId="{C52144C6-B075-40C0-9371-E8C3F988F57B}">
      <dgm:prSet/>
      <dgm:spPr/>
      <dgm:t>
        <a:bodyPr/>
        <a:lstStyle/>
        <a:p>
          <a:endParaRPr lang="en-IN"/>
        </a:p>
      </dgm:t>
    </dgm:pt>
    <dgm:pt modelId="{F701246A-0893-4CA1-9F55-6C323AD5E05D}" type="sibTrans" cxnId="{C52144C6-B075-40C0-9371-E8C3F988F57B}">
      <dgm:prSet/>
      <dgm:spPr/>
      <dgm:t>
        <a:bodyPr/>
        <a:lstStyle/>
        <a:p>
          <a:endParaRPr lang="en-IN"/>
        </a:p>
      </dgm:t>
    </dgm:pt>
    <dgm:pt modelId="{F39CE9AC-F7D8-45B3-AF71-91CFFB22246E}">
      <dgm:prSet phldrT="[Text]"/>
      <dgm:spPr>
        <a:solidFill>
          <a:srgbClr val="00B0F0">
            <a:alpha val="90000"/>
          </a:srgbClr>
        </a:solidFill>
      </dgm:spPr>
      <dgm:t>
        <a:bodyPr/>
        <a:lstStyle/>
        <a:p>
          <a:r>
            <a:rPr lang="en-US" dirty="0" err="1"/>
            <a:t>WordCount</a:t>
          </a:r>
          <a:endParaRPr lang="en-IN" dirty="0"/>
        </a:p>
      </dgm:t>
    </dgm:pt>
    <dgm:pt modelId="{21411318-6950-4C51-B0F1-625B46DA2714}" type="parTrans" cxnId="{F1573D5F-46C2-4219-81E3-E05910AC959A}">
      <dgm:prSet/>
      <dgm:spPr/>
      <dgm:t>
        <a:bodyPr/>
        <a:lstStyle/>
        <a:p>
          <a:endParaRPr lang="en-IN"/>
        </a:p>
      </dgm:t>
    </dgm:pt>
    <dgm:pt modelId="{63AAEBE9-1787-43DA-8D1B-1FA44425506B}" type="sibTrans" cxnId="{F1573D5F-46C2-4219-81E3-E05910AC959A}">
      <dgm:prSet/>
      <dgm:spPr/>
      <dgm:t>
        <a:bodyPr/>
        <a:lstStyle/>
        <a:p>
          <a:endParaRPr lang="en-IN"/>
        </a:p>
      </dgm:t>
    </dgm:pt>
    <dgm:pt modelId="{53C90756-3A1E-4EB5-9106-0E34D71E33F2}">
      <dgm:prSet/>
      <dgm:spPr>
        <a:solidFill>
          <a:srgbClr val="00B050"/>
        </a:solidFill>
      </dgm:spPr>
      <dgm:t>
        <a:bodyPr/>
        <a:lstStyle/>
        <a:p>
          <a:r>
            <a:rPr lang="en-US" dirty="0"/>
            <a:t>Wikipage2 XML</a:t>
          </a:r>
          <a:endParaRPr lang="en-IN" dirty="0"/>
        </a:p>
      </dgm:t>
    </dgm:pt>
    <dgm:pt modelId="{BD43C492-A109-4541-8579-C6BA9273C51C}" type="parTrans" cxnId="{14971158-0E12-48A9-A1B2-903F01EF798A}">
      <dgm:prSet/>
      <dgm:spPr/>
      <dgm:t>
        <a:bodyPr/>
        <a:lstStyle/>
        <a:p>
          <a:endParaRPr lang="en-IN"/>
        </a:p>
      </dgm:t>
    </dgm:pt>
    <dgm:pt modelId="{6B309E65-A8A4-4931-9CBB-02B794870B6E}" type="sibTrans" cxnId="{14971158-0E12-48A9-A1B2-903F01EF798A}">
      <dgm:prSet/>
      <dgm:spPr/>
      <dgm:t>
        <a:bodyPr/>
        <a:lstStyle/>
        <a:p>
          <a:endParaRPr lang="en-IN"/>
        </a:p>
      </dgm:t>
    </dgm:pt>
    <dgm:pt modelId="{6BEB3D52-CEC5-4B59-BB23-1F3147C85FEA}">
      <dgm:prSet/>
      <dgm:spPr>
        <a:solidFill>
          <a:srgbClr val="00B050"/>
        </a:solidFill>
      </dgm:spPr>
      <dgm:t>
        <a:bodyPr/>
        <a:lstStyle/>
        <a:p>
          <a:r>
            <a:rPr lang="en-US" dirty="0" err="1"/>
            <a:t>WikipageN</a:t>
          </a:r>
          <a:endParaRPr lang="en-US" dirty="0"/>
        </a:p>
        <a:p>
          <a:r>
            <a:rPr lang="en-US" dirty="0"/>
            <a:t>XML</a:t>
          </a:r>
          <a:endParaRPr lang="en-IN" dirty="0"/>
        </a:p>
      </dgm:t>
    </dgm:pt>
    <dgm:pt modelId="{C38F07B5-FD4C-42DE-874C-2ECCB28F62C4}" type="parTrans" cxnId="{53C5997E-0AC2-4CD2-9309-B9D56B300A59}">
      <dgm:prSet/>
      <dgm:spPr/>
      <dgm:t>
        <a:bodyPr/>
        <a:lstStyle/>
        <a:p>
          <a:endParaRPr lang="en-IN"/>
        </a:p>
      </dgm:t>
    </dgm:pt>
    <dgm:pt modelId="{EDB98E21-A4A0-4A96-8679-2A72CE6FF820}" type="sibTrans" cxnId="{53C5997E-0AC2-4CD2-9309-B9D56B300A59}">
      <dgm:prSet/>
      <dgm:spPr/>
      <dgm:t>
        <a:bodyPr/>
        <a:lstStyle/>
        <a:p>
          <a:endParaRPr lang="en-IN"/>
        </a:p>
      </dgm:t>
    </dgm:pt>
    <dgm:pt modelId="{5130421A-4FA2-4F2F-8BF9-4281B65B576F}">
      <dgm:prSet/>
      <dgm:spPr>
        <a:solidFill>
          <a:srgbClr val="FFC000">
            <a:alpha val="90000"/>
          </a:srgbClr>
        </a:solidFill>
      </dgm:spPr>
      <dgm:t>
        <a:bodyPr/>
        <a:lstStyle/>
        <a:p>
          <a:r>
            <a:rPr lang="en-US" dirty="0" err="1"/>
            <a:t>Wikipage</a:t>
          </a:r>
          <a:endParaRPr lang="en-US" dirty="0"/>
        </a:p>
        <a:p>
          <a:r>
            <a:rPr lang="en-US" dirty="0"/>
            <a:t>Object</a:t>
          </a:r>
          <a:endParaRPr lang="en-IN" dirty="0"/>
        </a:p>
      </dgm:t>
    </dgm:pt>
    <dgm:pt modelId="{144C37D5-E6D5-415B-9957-CECA577C1C16}" type="parTrans" cxnId="{F5EC2344-4D6E-4EE9-ACAF-A7EA01C01C13}">
      <dgm:prSet/>
      <dgm:spPr/>
      <dgm:t>
        <a:bodyPr/>
        <a:lstStyle/>
        <a:p>
          <a:endParaRPr lang="en-IN"/>
        </a:p>
      </dgm:t>
    </dgm:pt>
    <dgm:pt modelId="{DA093547-FF62-4763-8F58-469787BB6578}" type="sibTrans" cxnId="{F5EC2344-4D6E-4EE9-ACAF-A7EA01C01C13}">
      <dgm:prSet/>
      <dgm:spPr/>
      <dgm:t>
        <a:bodyPr/>
        <a:lstStyle/>
        <a:p>
          <a:endParaRPr lang="en-IN"/>
        </a:p>
      </dgm:t>
    </dgm:pt>
    <dgm:pt modelId="{CD206360-7B5C-44D5-9A11-E8B7548915BC}">
      <dgm:prSet/>
      <dgm:spPr>
        <a:solidFill>
          <a:srgbClr val="FFC000">
            <a:alpha val="90000"/>
          </a:srgbClr>
        </a:solidFill>
      </dgm:spPr>
      <dgm:t>
        <a:bodyPr/>
        <a:lstStyle/>
        <a:p>
          <a:r>
            <a:rPr lang="en-US" dirty="0" err="1"/>
            <a:t>Wikipage</a:t>
          </a:r>
          <a:r>
            <a:rPr lang="en-US" dirty="0"/>
            <a:t> Object</a:t>
          </a:r>
          <a:endParaRPr lang="en-IN" dirty="0"/>
        </a:p>
      </dgm:t>
    </dgm:pt>
    <dgm:pt modelId="{F92D4F82-B040-4FBD-96C7-0AD109F0B173}" type="parTrans" cxnId="{D7E71177-9E82-488C-A3E7-2CA8A8316C3B}">
      <dgm:prSet/>
      <dgm:spPr/>
      <dgm:t>
        <a:bodyPr/>
        <a:lstStyle/>
        <a:p>
          <a:endParaRPr lang="en-IN"/>
        </a:p>
      </dgm:t>
    </dgm:pt>
    <dgm:pt modelId="{8CCDC861-873B-4CF3-8C93-A2118294182D}" type="sibTrans" cxnId="{D7E71177-9E82-488C-A3E7-2CA8A8316C3B}">
      <dgm:prSet/>
      <dgm:spPr/>
      <dgm:t>
        <a:bodyPr/>
        <a:lstStyle/>
        <a:p>
          <a:endParaRPr lang="en-IN"/>
        </a:p>
      </dgm:t>
    </dgm:pt>
    <dgm:pt modelId="{0F24A107-3714-458C-A503-2A17066E5B59}">
      <dgm:prSet/>
      <dgm:spPr>
        <a:solidFill>
          <a:srgbClr val="00B0F0">
            <a:alpha val="90000"/>
          </a:srgbClr>
        </a:solidFill>
      </dgm:spPr>
      <dgm:t>
        <a:bodyPr/>
        <a:lstStyle/>
        <a:p>
          <a:r>
            <a:rPr lang="en-US" dirty="0" err="1"/>
            <a:t>WordCount</a:t>
          </a:r>
          <a:endParaRPr lang="en-IN" dirty="0"/>
        </a:p>
      </dgm:t>
    </dgm:pt>
    <dgm:pt modelId="{8DBD2D02-25BF-44CC-9F75-D5D2DA4EFB5B}" type="parTrans" cxnId="{0D142E88-D2CD-4890-82E0-BA310FC6F7C6}">
      <dgm:prSet/>
      <dgm:spPr/>
      <dgm:t>
        <a:bodyPr/>
        <a:lstStyle/>
        <a:p>
          <a:endParaRPr lang="en-IN"/>
        </a:p>
      </dgm:t>
    </dgm:pt>
    <dgm:pt modelId="{34DFE833-2026-495C-8DFF-678940EBA25A}" type="sibTrans" cxnId="{0D142E88-D2CD-4890-82E0-BA310FC6F7C6}">
      <dgm:prSet/>
      <dgm:spPr/>
      <dgm:t>
        <a:bodyPr/>
        <a:lstStyle/>
        <a:p>
          <a:endParaRPr lang="en-IN"/>
        </a:p>
      </dgm:t>
    </dgm:pt>
    <dgm:pt modelId="{F4BE0BFA-D7BC-4991-8C57-F3D3D2F7FB30}">
      <dgm:prSet/>
      <dgm:spPr>
        <a:solidFill>
          <a:srgbClr val="00B0F0">
            <a:alpha val="90000"/>
          </a:srgbClr>
        </a:solidFill>
      </dgm:spPr>
      <dgm:t>
        <a:bodyPr/>
        <a:lstStyle/>
        <a:p>
          <a:r>
            <a:rPr lang="en-US" dirty="0" err="1"/>
            <a:t>WordCount</a:t>
          </a:r>
          <a:endParaRPr lang="en-IN" dirty="0"/>
        </a:p>
      </dgm:t>
    </dgm:pt>
    <dgm:pt modelId="{43CE1EF2-DB50-476D-BCC5-1B75B657625D}" type="parTrans" cxnId="{C3479F9C-EB63-4067-B311-1201BD7A5149}">
      <dgm:prSet/>
      <dgm:spPr/>
      <dgm:t>
        <a:bodyPr/>
        <a:lstStyle/>
        <a:p>
          <a:endParaRPr lang="en-IN"/>
        </a:p>
      </dgm:t>
    </dgm:pt>
    <dgm:pt modelId="{F12FD6F2-7E33-4B1E-A678-D456EB6449DA}" type="sibTrans" cxnId="{C3479F9C-EB63-4067-B311-1201BD7A5149}">
      <dgm:prSet/>
      <dgm:spPr/>
      <dgm:t>
        <a:bodyPr/>
        <a:lstStyle/>
        <a:p>
          <a:endParaRPr lang="en-IN"/>
        </a:p>
      </dgm:t>
    </dgm:pt>
    <dgm:pt modelId="{17AE4047-4846-4E29-957D-8E22B829A302}" type="pres">
      <dgm:prSet presAssocID="{7097213A-0DDD-4A90-99A1-643D5B57C7AF}" presName="diagram" presStyleCnt="0">
        <dgm:presLayoutVars>
          <dgm:chPref val="1"/>
          <dgm:dir/>
          <dgm:animOne val="branch"/>
          <dgm:animLvl val="lvl"/>
          <dgm:resizeHandles/>
        </dgm:presLayoutVars>
      </dgm:prSet>
      <dgm:spPr/>
    </dgm:pt>
    <dgm:pt modelId="{EADAD3CD-4483-42EA-A5B1-4D64A76C2BC5}" type="pres">
      <dgm:prSet presAssocID="{F92C8C7A-9FB0-45E8-82A8-A4825444A222}" presName="root" presStyleCnt="0"/>
      <dgm:spPr/>
    </dgm:pt>
    <dgm:pt modelId="{125BC8F3-249B-40F6-913B-C43B34FD362C}" type="pres">
      <dgm:prSet presAssocID="{F92C8C7A-9FB0-45E8-82A8-A4825444A222}" presName="rootComposite" presStyleCnt="0"/>
      <dgm:spPr/>
    </dgm:pt>
    <dgm:pt modelId="{311096BD-A039-4E25-926F-E1297E5AC564}" type="pres">
      <dgm:prSet presAssocID="{F92C8C7A-9FB0-45E8-82A8-A4825444A222}" presName="rootText" presStyleLbl="node1" presStyleIdx="0" presStyleCnt="3"/>
      <dgm:spPr/>
    </dgm:pt>
    <dgm:pt modelId="{8F16ED1A-43C5-42B1-85BA-97778041ADA6}" type="pres">
      <dgm:prSet presAssocID="{F92C8C7A-9FB0-45E8-82A8-A4825444A222}" presName="rootConnector" presStyleLbl="node1" presStyleIdx="0" presStyleCnt="3"/>
      <dgm:spPr/>
    </dgm:pt>
    <dgm:pt modelId="{AB2B40A8-2FF1-4778-BE3B-7EA79A44681B}" type="pres">
      <dgm:prSet presAssocID="{F92C8C7A-9FB0-45E8-82A8-A4825444A222}" presName="childShape" presStyleCnt="0"/>
      <dgm:spPr/>
    </dgm:pt>
    <dgm:pt modelId="{F1A84781-AE6E-4D58-AC58-30AEFA743DC7}" type="pres">
      <dgm:prSet presAssocID="{00BB0037-9F15-4448-8402-EA4A67C3DB99}" presName="Name13" presStyleLbl="parChTrans1D2" presStyleIdx="0" presStyleCnt="6"/>
      <dgm:spPr/>
    </dgm:pt>
    <dgm:pt modelId="{AFE96973-4618-482A-B394-78536DB742A7}" type="pres">
      <dgm:prSet presAssocID="{AABBF45E-D059-45BA-B861-E763387E173A}" presName="childText" presStyleLbl="bgAcc1" presStyleIdx="0" presStyleCnt="6">
        <dgm:presLayoutVars>
          <dgm:bulletEnabled val="1"/>
        </dgm:presLayoutVars>
      </dgm:prSet>
      <dgm:spPr/>
    </dgm:pt>
    <dgm:pt modelId="{99301506-137D-4185-AC4A-4C42C803CE3B}" type="pres">
      <dgm:prSet presAssocID="{21411318-6950-4C51-B0F1-625B46DA2714}" presName="Name13" presStyleLbl="parChTrans1D2" presStyleIdx="1" presStyleCnt="6"/>
      <dgm:spPr/>
    </dgm:pt>
    <dgm:pt modelId="{0E57AAC3-67C6-45EE-AD3A-A77D2522C0FF}" type="pres">
      <dgm:prSet presAssocID="{F39CE9AC-F7D8-45B3-AF71-91CFFB22246E}" presName="childText" presStyleLbl="bgAcc1" presStyleIdx="1" presStyleCnt="6">
        <dgm:presLayoutVars>
          <dgm:bulletEnabled val="1"/>
        </dgm:presLayoutVars>
      </dgm:prSet>
      <dgm:spPr/>
    </dgm:pt>
    <dgm:pt modelId="{39703AEF-3558-429E-84A0-7FBA187E32F6}" type="pres">
      <dgm:prSet presAssocID="{53C90756-3A1E-4EB5-9106-0E34D71E33F2}" presName="root" presStyleCnt="0"/>
      <dgm:spPr/>
    </dgm:pt>
    <dgm:pt modelId="{A6F83B4F-502B-438F-8124-6BE375D163EC}" type="pres">
      <dgm:prSet presAssocID="{53C90756-3A1E-4EB5-9106-0E34D71E33F2}" presName="rootComposite" presStyleCnt="0"/>
      <dgm:spPr/>
    </dgm:pt>
    <dgm:pt modelId="{E0D2B8C6-1C59-42E8-A4C0-B7748FA7A7E0}" type="pres">
      <dgm:prSet presAssocID="{53C90756-3A1E-4EB5-9106-0E34D71E33F2}" presName="rootText" presStyleLbl="node1" presStyleIdx="1" presStyleCnt="3"/>
      <dgm:spPr/>
    </dgm:pt>
    <dgm:pt modelId="{AA2F021D-27C5-4546-90FC-C8370BD9984E}" type="pres">
      <dgm:prSet presAssocID="{53C90756-3A1E-4EB5-9106-0E34D71E33F2}" presName="rootConnector" presStyleLbl="node1" presStyleIdx="1" presStyleCnt="3"/>
      <dgm:spPr/>
    </dgm:pt>
    <dgm:pt modelId="{B9809D70-8A0F-4ECD-AB5E-3E7212615B1C}" type="pres">
      <dgm:prSet presAssocID="{53C90756-3A1E-4EB5-9106-0E34D71E33F2}" presName="childShape" presStyleCnt="0"/>
      <dgm:spPr/>
    </dgm:pt>
    <dgm:pt modelId="{11CE3CFB-CEE1-4DEA-B011-D4D7C4DACD1F}" type="pres">
      <dgm:prSet presAssocID="{144C37D5-E6D5-415B-9957-CECA577C1C16}" presName="Name13" presStyleLbl="parChTrans1D2" presStyleIdx="2" presStyleCnt="6"/>
      <dgm:spPr/>
    </dgm:pt>
    <dgm:pt modelId="{D986D7D3-6CD0-4284-A5AA-E4AA0402C6E1}" type="pres">
      <dgm:prSet presAssocID="{5130421A-4FA2-4F2F-8BF9-4281B65B576F}" presName="childText" presStyleLbl="bgAcc1" presStyleIdx="2" presStyleCnt="6">
        <dgm:presLayoutVars>
          <dgm:bulletEnabled val="1"/>
        </dgm:presLayoutVars>
      </dgm:prSet>
      <dgm:spPr/>
    </dgm:pt>
    <dgm:pt modelId="{C7FCB214-FF63-4330-BC95-7AC514E4C2C7}" type="pres">
      <dgm:prSet presAssocID="{8DBD2D02-25BF-44CC-9F75-D5D2DA4EFB5B}" presName="Name13" presStyleLbl="parChTrans1D2" presStyleIdx="3" presStyleCnt="6"/>
      <dgm:spPr/>
    </dgm:pt>
    <dgm:pt modelId="{445BAA6C-075A-4D87-AED4-5C36ECDD5B5D}" type="pres">
      <dgm:prSet presAssocID="{0F24A107-3714-458C-A503-2A17066E5B59}" presName="childText" presStyleLbl="bgAcc1" presStyleIdx="3" presStyleCnt="6" custLinFactNeighborX="5743" custLinFactNeighborY="-3343">
        <dgm:presLayoutVars>
          <dgm:bulletEnabled val="1"/>
        </dgm:presLayoutVars>
      </dgm:prSet>
      <dgm:spPr/>
    </dgm:pt>
    <dgm:pt modelId="{FC36CC04-EE0A-4BC2-8273-5CBC094013B1}" type="pres">
      <dgm:prSet presAssocID="{6BEB3D52-CEC5-4B59-BB23-1F3147C85FEA}" presName="root" presStyleCnt="0"/>
      <dgm:spPr/>
    </dgm:pt>
    <dgm:pt modelId="{35408AC6-E246-41AF-9EAF-5904277D196E}" type="pres">
      <dgm:prSet presAssocID="{6BEB3D52-CEC5-4B59-BB23-1F3147C85FEA}" presName="rootComposite" presStyleCnt="0"/>
      <dgm:spPr/>
    </dgm:pt>
    <dgm:pt modelId="{12DAEF04-0A70-4C19-9759-72E157666604}" type="pres">
      <dgm:prSet presAssocID="{6BEB3D52-CEC5-4B59-BB23-1F3147C85FEA}" presName="rootText" presStyleLbl="node1" presStyleIdx="2" presStyleCnt="3"/>
      <dgm:spPr/>
    </dgm:pt>
    <dgm:pt modelId="{EFE99BD6-7C87-4F67-A474-AAF366E6801D}" type="pres">
      <dgm:prSet presAssocID="{6BEB3D52-CEC5-4B59-BB23-1F3147C85FEA}" presName="rootConnector" presStyleLbl="node1" presStyleIdx="2" presStyleCnt="3"/>
      <dgm:spPr/>
    </dgm:pt>
    <dgm:pt modelId="{353D5965-F71F-4702-ADC6-27289063EA20}" type="pres">
      <dgm:prSet presAssocID="{6BEB3D52-CEC5-4B59-BB23-1F3147C85FEA}" presName="childShape" presStyleCnt="0"/>
      <dgm:spPr/>
    </dgm:pt>
    <dgm:pt modelId="{8C99EA15-64B4-425F-8003-360E72B143F6}" type="pres">
      <dgm:prSet presAssocID="{F92D4F82-B040-4FBD-96C7-0AD109F0B173}" presName="Name13" presStyleLbl="parChTrans1D2" presStyleIdx="4" presStyleCnt="6"/>
      <dgm:spPr/>
    </dgm:pt>
    <dgm:pt modelId="{2EAA30C5-AE0B-4D26-812C-535EF443D3A5}" type="pres">
      <dgm:prSet presAssocID="{CD206360-7B5C-44D5-9A11-E8B7548915BC}" presName="childText" presStyleLbl="bgAcc1" presStyleIdx="4" presStyleCnt="6">
        <dgm:presLayoutVars>
          <dgm:bulletEnabled val="1"/>
        </dgm:presLayoutVars>
      </dgm:prSet>
      <dgm:spPr/>
    </dgm:pt>
    <dgm:pt modelId="{4FD088AE-A4A6-4611-BDC2-2EFF5BDCF32E}" type="pres">
      <dgm:prSet presAssocID="{43CE1EF2-DB50-476D-BCC5-1B75B657625D}" presName="Name13" presStyleLbl="parChTrans1D2" presStyleIdx="5" presStyleCnt="6"/>
      <dgm:spPr/>
    </dgm:pt>
    <dgm:pt modelId="{58C9CECD-5A11-4695-ABBB-36EE0FB1AF9B}" type="pres">
      <dgm:prSet presAssocID="{F4BE0BFA-D7BC-4991-8C57-F3D3D2F7FB30}" presName="childText" presStyleLbl="bgAcc1" presStyleIdx="5" presStyleCnt="6">
        <dgm:presLayoutVars>
          <dgm:bulletEnabled val="1"/>
        </dgm:presLayoutVars>
      </dgm:prSet>
      <dgm:spPr/>
    </dgm:pt>
  </dgm:ptLst>
  <dgm:cxnLst>
    <dgm:cxn modelId="{A7D9DA05-660B-47E4-AABD-C4C72524E410}" type="presOf" srcId="{AABBF45E-D059-45BA-B861-E763387E173A}" destId="{AFE96973-4618-482A-B394-78536DB742A7}" srcOrd="0" destOrd="0" presId="urn:microsoft.com/office/officeart/2005/8/layout/hierarchy3"/>
    <dgm:cxn modelId="{86F43E11-51EF-4A72-B27E-8649ACB5ABDD}" type="presOf" srcId="{6BEB3D52-CEC5-4B59-BB23-1F3147C85FEA}" destId="{EFE99BD6-7C87-4F67-A474-AAF366E6801D}" srcOrd="1" destOrd="0" presId="urn:microsoft.com/office/officeart/2005/8/layout/hierarchy3"/>
    <dgm:cxn modelId="{24642D36-CD50-4B8F-AE1B-2C35C3B0A3D1}" srcId="{7097213A-0DDD-4A90-99A1-643D5B57C7AF}" destId="{F92C8C7A-9FB0-45E8-82A8-A4825444A222}" srcOrd="0" destOrd="0" parTransId="{A5DDD43B-4320-4429-9626-664B1045B284}" sibTransId="{339D2123-85B2-41E4-8DF9-E44461FEFE8B}"/>
    <dgm:cxn modelId="{918A983F-AFA7-4AE2-903C-2BA9085008E4}" type="presOf" srcId="{5130421A-4FA2-4F2F-8BF9-4281B65B576F}" destId="{D986D7D3-6CD0-4284-A5AA-E4AA0402C6E1}" srcOrd="0" destOrd="0" presId="urn:microsoft.com/office/officeart/2005/8/layout/hierarchy3"/>
    <dgm:cxn modelId="{F1573D5F-46C2-4219-81E3-E05910AC959A}" srcId="{F92C8C7A-9FB0-45E8-82A8-A4825444A222}" destId="{F39CE9AC-F7D8-45B3-AF71-91CFFB22246E}" srcOrd="1" destOrd="0" parTransId="{21411318-6950-4C51-B0F1-625B46DA2714}" sibTransId="{63AAEBE9-1787-43DA-8D1B-1FA44425506B}"/>
    <dgm:cxn modelId="{F5EC2344-4D6E-4EE9-ACAF-A7EA01C01C13}" srcId="{53C90756-3A1E-4EB5-9106-0E34D71E33F2}" destId="{5130421A-4FA2-4F2F-8BF9-4281B65B576F}" srcOrd="0" destOrd="0" parTransId="{144C37D5-E6D5-415B-9957-CECA577C1C16}" sibTransId="{DA093547-FF62-4763-8F58-469787BB6578}"/>
    <dgm:cxn modelId="{8D9E4347-B36F-46AF-A8DC-55B0297BD083}" type="presOf" srcId="{53C90756-3A1E-4EB5-9106-0E34D71E33F2}" destId="{AA2F021D-27C5-4546-90FC-C8370BD9984E}" srcOrd="1" destOrd="0" presId="urn:microsoft.com/office/officeart/2005/8/layout/hierarchy3"/>
    <dgm:cxn modelId="{3B88D050-8F4B-4A42-8827-C6BE74FCAABA}" type="presOf" srcId="{21411318-6950-4C51-B0F1-625B46DA2714}" destId="{99301506-137D-4185-AC4A-4C42C803CE3B}" srcOrd="0" destOrd="0" presId="urn:microsoft.com/office/officeart/2005/8/layout/hierarchy3"/>
    <dgm:cxn modelId="{D7E71177-9E82-488C-A3E7-2CA8A8316C3B}" srcId="{6BEB3D52-CEC5-4B59-BB23-1F3147C85FEA}" destId="{CD206360-7B5C-44D5-9A11-E8B7548915BC}" srcOrd="0" destOrd="0" parTransId="{F92D4F82-B040-4FBD-96C7-0AD109F0B173}" sibTransId="{8CCDC861-873B-4CF3-8C93-A2118294182D}"/>
    <dgm:cxn modelId="{14971158-0E12-48A9-A1B2-903F01EF798A}" srcId="{7097213A-0DDD-4A90-99A1-643D5B57C7AF}" destId="{53C90756-3A1E-4EB5-9106-0E34D71E33F2}" srcOrd="1" destOrd="0" parTransId="{BD43C492-A109-4541-8579-C6BA9273C51C}" sibTransId="{6B309E65-A8A4-4931-9CBB-02B794870B6E}"/>
    <dgm:cxn modelId="{2642887B-2902-4765-B6D9-F89C5966B8A1}" type="presOf" srcId="{00BB0037-9F15-4448-8402-EA4A67C3DB99}" destId="{F1A84781-AE6E-4D58-AC58-30AEFA743DC7}" srcOrd="0" destOrd="0" presId="urn:microsoft.com/office/officeart/2005/8/layout/hierarchy3"/>
    <dgm:cxn modelId="{53C5997E-0AC2-4CD2-9309-B9D56B300A59}" srcId="{7097213A-0DDD-4A90-99A1-643D5B57C7AF}" destId="{6BEB3D52-CEC5-4B59-BB23-1F3147C85FEA}" srcOrd="2" destOrd="0" parTransId="{C38F07B5-FD4C-42DE-874C-2ECCB28F62C4}" sibTransId="{EDB98E21-A4A0-4A96-8679-2A72CE6FF820}"/>
    <dgm:cxn modelId="{8F1E0181-10B1-4114-8FCB-D69FE33F09D7}" type="presOf" srcId="{F39CE9AC-F7D8-45B3-AF71-91CFFB22246E}" destId="{0E57AAC3-67C6-45EE-AD3A-A77D2522C0FF}" srcOrd="0" destOrd="0" presId="urn:microsoft.com/office/officeart/2005/8/layout/hierarchy3"/>
    <dgm:cxn modelId="{E2A62182-8DA7-46B8-A18F-98594DB83066}" type="presOf" srcId="{6BEB3D52-CEC5-4B59-BB23-1F3147C85FEA}" destId="{12DAEF04-0A70-4C19-9759-72E157666604}" srcOrd="0" destOrd="0" presId="urn:microsoft.com/office/officeart/2005/8/layout/hierarchy3"/>
    <dgm:cxn modelId="{0D142E88-D2CD-4890-82E0-BA310FC6F7C6}" srcId="{53C90756-3A1E-4EB5-9106-0E34D71E33F2}" destId="{0F24A107-3714-458C-A503-2A17066E5B59}" srcOrd="1" destOrd="0" parTransId="{8DBD2D02-25BF-44CC-9F75-D5D2DA4EFB5B}" sibTransId="{34DFE833-2026-495C-8DFF-678940EBA25A}"/>
    <dgm:cxn modelId="{0288458B-292A-4184-84B0-3F0499A69977}" type="presOf" srcId="{F4BE0BFA-D7BC-4991-8C57-F3D3D2F7FB30}" destId="{58C9CECD-5A11-4695-ABBB-36EE0FB1AF9B}" srcOrd="0" destOrd="0" presId="urn:microsoft.com/office/officeart/2005/8/layout/hierarchy3"/>
    <dgm:cxn modelId="{11B14C95-E2D2-4883-A9AE-43995D9E8A4D}" type="presOf" srcId="{F92C8C7A-9FB0-45E8-82A8-A4825444A222}" destId="{8F16ED1A-43C5-42B1-85BA-97778041ADA6}" srcOrd="1" destOrd="0" presId="urn:microsoft.com/office/officeart/2005/8/layout/hierarchy3"/>
    <dgm:cxn modelId="{917E9195-2B31-4490-ABFF-A916999AC904}" type="presOf" srcId="{CD206360-7B5C-44D5-9A11-E8B7548915BC}" destId="{2EAA30C5-AE0B-4D26-812C-535EF443D3A5}" srcOrd="0" destOrd="0" presId="urn:microsoft.com/office/officeart/2005/8/layout/hierarchy3"/>
    <dgm:cxn modelId="{C3479F9C-EB63-4067-B311-1201BD7A5149}" srcId="{6BEB3D52-CEC5-4B59-BB23-1F3147C85FEA}" destId="{F4BE0BFA-D7BC-4991-8C57-F3D3D2F7FB30}" srcOrd="1" destOrd="0" parTransId="{43CE1EF2-DB50-476D-BCC5-1B75B657625D}" sibTransId="{F12FD6F2-7E33-4B1E-A678-D456EB6449DA}"/>
    <dgm:cxn modelId="{79E154A9-0E62-4178-AB47-E46FE9CBF01D}" type="presOf" srcId="{F92D4F82-B040-4FBD-96C7-0AD109F0B173}" destId="{8C99EA15-64B4-425F-8003-360E72B143F6}" srcOrd="0" destOrd="0" presId="urn:microsoft.com/office/officeart/2005/8/layout/hierarchy3"/>
    <dgm:cxn modelId="{14247EA9-2E24-4190-AF6A-542DE665EDDF}" type="presOf" srcId="{8DBD2D02-25BF-44CC-9F75-D5D2DA4EFB5B}" destId="{C7FCB214-FF63-4330-BC95-7AC514E4C2C7}" srcOrd="0" destOrd="0" presId="urn:microsoft.com/office/officeart/2005/8/layout/hierarchy3"/>
    <dgm:cxn modelId="{F73A50AA-703B-4293-9004-98E7ABE8708B}" type="presOf" srcId="{F92C8C7A-9FB0-45E8-82A8-A4825444A222}" destId="{311096BD-A039-4E25-926F-E1297E5AC564}" srcOrd="0" destOrd="0" presId="urn:microsoft.com/office/officeart/2005/8/layout/hierarchy3"/>
    <dgm:cxn modelId="{3D360CB4-0B8B-41B3-AB7D-69EF6449C87E}" type="presOf" srcId="{53C90756-3A1E-4EB5-9106-0E34D71E33F2}" destId="{E0D2B8C6-1C59-42E8-A4C0-B7748FA7A7E0}" srcOrd="0" destOrd="0" presId="urn:microsoft.com/office/officeart/2005/8/layout/hierarchy3"/>
    <dgm:cxn modelId="{46D874B5-0F06-47A4-A3D4-211D6453E010}" type="presOf" srcId="{7097213A-0DDD-4A90-99A1-643D5B57C7AF}" destId="{17AE4047-4846-4E29-957D-8E22B829A302}" srcOrd="0" destOrd="0" presId="urn:microsoft.com/office/officeart/2005/8/layout/hierarchy3"/>
    <dgm:cxn modelId="{C52144C6-B075-40C0-9371-E8C3F988F57B}" srcId="{F92C8C7A-9FB0-45E8-82A8-A4825444A222}" destId="{AABBF45E-D059-45BA-B861-E763387E173A}" srcOrd="0" destOrd="0" parTransId="{00BB0037-9F15-4448-8402-EA4A67C3DB99}" sibTransId="{F701246A-0893-4CA1-9F55-6C323AD5E05D}"/>
    <dgm:cxn modelId="{996707D0-39A5-4353-AE49-A2E5E1090959}" type="presOf" srcId="{144C37D5-E6D5-415B-9957-CECA577C1C16}" destId="{11CE3CFB-CEE1-4DEA-B011-D4D7C4DACD1F}" srcOrd="0" destOrd="0" presId="urn:microsoft.com/office/officeart/2005/8/layout/hierarchy3"/>
    <dgm:cxn modelId="{699B50E6-2E51-4DA2-B541-911339434569}" type="presOf" srcId="{43CE1EF2-DB50-476D-BCC5-1B75B657625D}" destId="{4FD088AE-A4A6-4611-BDC2-2EFF5BDCF32E}" srcOrd="0" destOrd="0" presId="urn:microsoft.com/office/officeart/2005/8/layout/hierarchy3"/>
    <dgm:cxn modelId="{F978FBED-BD6B-4E8D-8EE9-FA19DCA6C01D}" type="presOf" srcId="{0F24A107-3714-458C-A503-2A17066E5B59}" destId="{445BAA6C-075A-4D87-AED4-5C36ECDD5B5D}" srcOrd="0" destOrd="0" presId="urn:microsoft.com/office/officeart/2005/8/layout/hierarchy3"/>
    <dgm:cxn modelId="{DEA7DA5C-5ACF-46D6-A092-0691C67C0191}" type="presParOf" srcId="{17AE4047-4846-4E29-957D-8E22B829A302}" destId="{EADAD3CD-4483-42EA-A5B1-4D64A76C2BC5}" srcOrd="0" destOrd="0" presId="urn:microsoft.com/office/officeart/2005/8/layout/hierarchy3"/>
    <dgm:cxn modelId="{DF3B1918-1287-414F-9D27-B97A5D4098F0}" type="presParOf" srcId="{EADAD3CD-4483-42EA-A5B1-4D64A76C2BC5}" destId="{125BC8F3-249B-40F6-913B-C43B34FD362C}" srcOrd="0" destOrd="0" presId="urn:microsoft.com/office/officeart/2005/8/layout/hierarchy3"/>
    <dgm:cxn modelId="{F9800FA7-CA9D-42A0-8414-A75C81840E33}" type="presParOf" srcId="{125BC8F3-249B-40F6-913B-C43B34FD362C}" destId="{311096BD-A039-4E25-926F-E1297E5AC564}" srcOrd="0" destOrd="0" presId="urn:microsoft.com/office/officeart/2005/8/layout/hierarchy3"/>
    <dgm:cxn modelId="{E1DC2AA3-8D0A-49C6-9851-5E77F57D748F}" type="presParOf" srcId="{125BC8F3-249B-40F6-913B-C43B34FD362C}" destId="{8F16ED1A-43C5-42B1-85BA-97778041ADA6}" srcOrd="1" destOrd="0" presId="urn:microsoft.com/office/officeart/2005/8/layout/hierarchy3"/>
    <dgm:cxn modelId="{F28E5FD2-287C-47A0-82F0-BBFDE2F69E21}" type="presParOf" srcId="{EADAD3CD-4483-42EA-A5B1-4D64A76C2BC5}" destId="{AB2B40A8-2FF1-4778-BE3B-7EA79A44681B}" srcOrd="1" destOrd="0" presId="urn:microsoft.com/office/officeart/2005/8/layout/hierarchy3"/>
    <dgm:cxn modelId="{AF676B19-FF5B-47D4-BD0F-2771F1513AEA}" type="presParOf" srcId="{AB2B40A8-2FF1-4778-BE3B-7EA79A44681B}" destId="{F1A84781-AE6E-4D58-AC58-30AEFA743DC7}" srcOrd="0" destOrd="0" presId="urn:microsoft.com/office/officeart/2005/8/layout/hierarchy3"/>
    <dgm:cxn modelId="{BD549C5B-0CE9-4D85-A27C-F96C4EB5C677}" type="presParOf" srcId="{AB2B40A8-2FF1-4778-BE3B-7EA79A44681B}" destId="{AFE96973-4618-482A-B394-78536DB742A7}" srcOrd="1" destOrd="0" presId="urn:microsoft.com/office/officeart/2005/8/layout/hierarchy3"/>
    <dgm:cxn modelId="{212D938F-3BBD-4D04-B225-4A75B6016F02}" type="presParOf" srcId="{AB2B40A8-2FF1-4778-BE3B-7EA79A44681B}" destId="{99301506-137D-4185-AC4A-4C42C803CE3B}" srcOrd="2" destOrd="0" presId="urn:microsoft.com/office/officeart/2005/8/layout/hierarchy3"/>
    <dgm:cxn modelId="{A59F7F5C-863D-4B4F-804F-DCA2B57E2162}" type="presParOf" srcId="{AB2B40A8-2FF1-4778-BE3B-7EA79A44681B}" destId="{0E57AAC3-67C6-45EE-AD3A-A77D2522C0FF}" srcOrd="3" destOrd="0" presId="urn:microsoft.com/office/officeart/2005/8/layout/hierarchy3"/>
    <dgm:cxn modelId="{5170BBA5-C61C-4749-81BD-7C2BD8BD56B8}" type="presParOf" srcId="{17AE4047-4846-4E29-957D-8E22B829A302}" destId="{39703AEF-3558-429E-84A0-7FBA187E32F6}" srcOrd="1" destOrd="0" presId="urn:microsoft.com/office/officeart/2005/8/layout/hierarchy3"/>
    <dgm:cxn modelId="{BD957D34-0B21-4EC3-BF38-E62F23530F5F}" type="presParOf" srcId="{39703AEF-3558-429E-84A0-7FBA187E32F6}" destId="{A6F83B4F-502B-438F-8124-6BE375D163EC}" srcOrd="0" destOrd="0" presId="urn:microsoft.com/office/officeart/2005/8/layout/hierarchy3"/>
    <dgm:cxn modelId="{B462EDC5-A798-40A6-9CD5-488EC3332FB5}" type="presParOf" srcId="{A6F83B4F-502B-438F-8124-6BE375D163EC}" destId="{E0D2B8C6-1C59-42E8-A4C0-B7748FA7A7E0}" srcOrd="0" destOrd="0" presId="urn:microsoft.com/office/officeart/2005/8/layout/hierarchy3"/>
    <dgm:cxn modelId="{1FD1AD82-5DA4-4A5C-8160-4B6612475E22}" type="presParOf" srcId="{A6F83B4F-502B-438F-8124-6BE375D163EC}" destId="{AA2F021D-27C5-4546-90FC-C8370BD9984E}" srcOrd="1" destOrd="0" presId="urn:microsoft.com/office/officeart/2005/8/layout/hierarchy3"/>
    <dgm:cxn modelId="{97775E00-BC05-402E-8F2B-0FB9DC427363}" type="presParOf" srcId="{39703AEF-3558-429E-84A0-7FBA187E32F6}" destId="{B9809D70-8A0F-4ECD-AB5E-3E7212615B1C}" srcOrd="1" destOrd="0" presId="urn:microsoft.com/office/officeart/2005/8/layout/hierarchy3"/>
    <dgm:cxn modelId="{41DD3921-0BF3-4B9D-9667-DAFE01BEADC8}" type="presParOf" srcId="{B9809D70-8A0F-4ECD-AB5E-3E7212615B1C}" destId="{11CE3CFB-CEE1-4DEA-B011-D4D7C4DACD1F}" srcOrd="0" destOrd="0" presId="urn:microsoft.com/office/officeart/2005/8/layout/hierarchy3"/>
    <dgm:cxn modelId="{E69C4C6E-755F-4747-A2AA-5BFE6863DBD7}" type="presParOf" srcId="{B9809D70-8A0F-4ECD-AB5E-3E7212615B1C}" destId="{D986D7D3-6CD0-4284-A5AA-E4AA0402C6E1}" srcOrd="1" destOrd="0" presId="urn:microsoft.com/office/officeart/2005/8/layout/hierarchy3"/>
    <dgm:cxn modelId="{DA42C478-1809-49DC-8185-F88D62610908}" type="presParOf" srcId="{B9809D70-8A0F-4ECD-AB5E-3E7212615B1C}" destId="{C7FCB214-FF63-4330-BC95-7AC514E4C2C7}" srcOrd="2" destOrd="0" presId="urn:microsoft.com/office/officeart/2005/8/layout/hierarchy3"/>
    <dgm:cxn modelId="{9AFBC8DA-93AE-435B-AAFB-524508AA06F2}" type="presParOf" srcId="{B9809D70-8A0F-4ECD-AB5E-3E7212615B1C}" destId="{445BAA6C-075A-4D87-AED4-5C36ECDD5B5D}" srcOrd="3" destOrd="0" presId="urn:microsoft.com/office/officeart/2005/8/layout/hierarchy3"/>
    <dgm:cxn modelId="{ABEDCCB6-3186-4248-8E0C-49CC7AF3FD71}" type="presParOf" srcId="{17AE4047-4846-4E29-957D-8E22B829A302}" destId="{FC36CC04-EE0A-4BC2-8273-5CBC094013B1}" srcOrd="2" destOrd="0" presId="urn:microsoft.com/office/officeart/2005/8/layout/hierarchy3"/>
    <dgm:cxn modelId="{50A62C6E-F9FA-427D-A928-92AAAD7A03E4}" type="presParOf" srcId="{FC36CC04-EE0A-4BC2-8273-5CBC094013B1}" destId="{35408AC6-E246-41AF-9EAF-5904277D196E}" srcOrd="0" destOrd="0" presId="urn:microsoft.com/office/officeart/2005/8/layout/hierarchy3"/>
    <dgm:cxn modelId="{B30035B9-A667-491F-B679-C1A1095BBE22}" type="presParOf" srcId="{35408AC6-E246-41AF-9EAF-5904277D196E}" destId="{12DAEF04-0A70-4C19-9759-72E157666604}" srcOrd="0" destOrd="0" presId="urn:microsoft.com/office/officeart/2005/8/layout/hierarchy3"/>
    <dgm:cxn modelId="{50690EFF-254A-47DD-B893-7021F34EAA84}" type="presParOf" srcId="{35408AC6-E246-41AF-9EAF-5904277D196E}" destId="{EFE99BD6-7C87-4F67-A474-AAF366E6801D}" srcOrd="1" destOrd="0" presId="urn:microsoft.com/office/officeart/2005/8/layout/hierarchy3"/>
    <dgm:cxn modelId="{21CA7B05-7FCF-420F-8F39-6843C8196CF1}" type="presParOf" srcId="{FC36CC04-EE0A-4BC2-8273-5CBC094013B1}" destId="{353D5965-F71F-4702-ADC6-27289063EA20}" srcOrd="1" destOrd="0" presId="urn:microsoft.com/office/officeart/2005/8/layout/hierarchy3"/>
    <dgm:cxn modelId="{7D5AD900-606C-4A22-AD39-885C244BAF94}" type="presParOf" srcId="{353D5965-F71F-4702-ADC6-27289063EA20}" destId="{8C99EA15-64B4-425F-8003-360E72B143F6}" srcOrd="0" destOrd="0" presId="urn:microsoft.com/office/officeart/2005/8/layout/hierarchy3"/>
    <dgm:cxn modelId="{0DD31729-3655-408B-9B8A-67165B6D6702}" type="presParOf" srcId="{353D5965-F71F-4702-ADC6-27289063EA20}" destId="{2EAA30C5-AE0B-4D26-812C-535EF443D3A5}" srcOrd="1" destOrd="0" presId="urn:microsoft.com/office/officeart/2005/8/layout/hierarchy3"/>
    <dgm:cxn modelId="{9F904C75-805B-43AC-A55C-F792844DF888}" type="presParOf" srcId="{353D5965-F71F-4702-ADC6-27289063EA20}" destId="{4FD088AE-A4A6-4611-BDC2-2EFF5BDCF32E}" srcOrd="2" destOrd="0" presId="urn:microsoft.com/office/officeart/2005/8/layout/hierarchy3"/>
    <dgm:cxn modelId="{960DD737-9B12-4C83-848F-DAB7AEAF6918}" type="presParOf" srcId="{353D5965-F71F-4702-ADC6-27289063EA20}" destId="{58C9CECD-5A11-4695-ABBB-36EE0FB1AF9B}"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6EB21D-6D15-45E7-85D8-8450DF4A3D5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IN"/>
        </a:p>
      </dgm:t>
    </dgm:pt>
    <dgm:pt modelId="{6C31FB75-06CD-486D-9346-207B0F46585A}">
      <dgm:prSet phldrT="[Text]" custT="1"/>
      <dgm:spPr>
        <a:solidFill>
          <a:srgbClr val="00B050"/>
        </a:solidFill>
      </dgm:spPr>
      <dgm:t>
        <a:bodyPr/>
        <a:lstStyle/>
        <a:p>
          <a:r>
            <a:rPr lang="en-US" sz="1800" dirty="0" err="1"/>
            <a:t>Good#idf</a:t>
          </a:r>
          <a:r>
            <a:rPr lang="en-US" sz="1800" dirty="0"/>
            <a:t>=12_5:3000;7_5:2000;15_9:1300;3_4:20;</a:t>
          </a:r>
          <a:endParaRPr lang="en-IN" sz="1800" dirty="0"/>
        </a:p>
      </dgm:t>
    </dgm:pt>
    <dgm:pt modelId="{BCEE46B0-F49C-4F1C-87A3-03D1DDC4193E}" type="parTrans" cxnId="{11699122-8A06-4BBA-A271-35A394F4DD4E}">
      <dgm:prSet/>
      <dgm:spPr/>
      <dgm:t>
        <a:bodyPr/>
        <a:lstStyle/>
        <a:p>
          <a:endParaRPr lang="en-IN"/>
        </a:p>
      </dgm:t>
    </dgm:pt>
    <dgm:pt modelId="{071984F7-7F25-475C-97AC-EA3E292F934A}" type="sibTrans" cxnId="{11699122-8A06-4BBA-A271-35A394F4DD4E}">
      <dgm:prSet/>
      <dgm:spPr/>
      <dgm:t>
        <a:bodyPr/>
        <a:lstStyle/>
        <a:p>
          <a:endParaRPr lang="en-IN"/>
        </a:p>
      </dgm:t>
    </dgm:pt>
    <dgm:pt modelId="{CEB33D99-C44B-457C-B2B9-6A040F225754}">
      <dgm:prSet phldrT="[Text]"/>
      <dgm:spPr/>
      <dgm:t>
        <a:bodyPr/>
        <a:lstStyle/>
        <a:p>
          <a:r>
            <a:rPr lang="en-US" dirty="0"/>
            <a:t>Good=3_4:20;7_5:2000;</a:t>
          </a:r>
          <a:endParaRPr lang="en-IN" dirty="0"/>
        </a:p>
      </dgm:t>
    </dgm:pt>
    <dgm:pt modelId="{C5EDEACF-22E8-456B-AE3A-C0CDE67CA393}" type="parTrans" cxnId="{1E401076-D4B3-47A2-A5F6-D9322E3B9940}">
      <dgm:prSet/>
      <dgm:spPr/>
      <dgm:t>
        <a:bodyPr/>
        <a:lstStyle/>
        <a:p>
          <a:endParaRPr lang="en-IN"/>
        </a:p>
      </dgm:t>
    </dgm:pt>
    <dgm:pt modelId="{3ABC4446-BB92-437E-A149-61864F69D326}" type="sibTrans" cxnId="{1E401076-D4B3-47A2-A5F6-D9322E3B9940}">
      <dgm:prSet/>
      <dgm:spPr/>
      <dgm:t>
        <a:bodyPr/>
        <a:lstStyle/>
        <a:p>
          <a:endParaRPr lang="en-IN"/>
        </a:p>
      </dgm:t>
    </dgm:pt>
    <dgm:pt modelId="{AB8BC42C-CF2A-4B02-90F7-AB01E392A8F7}">
      <dgm:prSet phldrT="[Text]"/>
      <dgm:spPr/>
      <dgm:t>
        <a:bodyPr/>
        <a:lstStyle/>
        <a:p>
          <a:r>
            <a:rPr lang="en-US" dirty="0"/>
            <a:t>Good=12_5:3000;</a:t>
          </a:r>
          <a:endParaRPr lang="en-IN" dirty="0"/>
        </a:p>
      </dgm:t>
    </dgm:pt>
    <dgm:pt modelId="{D18A389E-3ED9-4003-86E7-08E808AC52FB}" type="parTrans" cxnId="{E1442C2A-0BFE-4840-A6A8-E6B2C46FE1B8}">
      <dgm:prSet/>
      <dgm:spPr/>
      <dgm:t>
        <a:bodyPr/>
        <a:lstStyle/>
        <a:p>
          <a:endParaRPr lang="en-IN"/>
        </a:p>
      </dgm:t>
    </dgm:pt>
    <dgm:pt modelId="{E4E97625-DAE8-472C-93D0-178811221BBA}" type="sibTrans" cxnId="{E1442C2A-0BFE-4840-A6A8-E6B2C46FE1B8}">
      <dgm:prSet/>
      <dgm:spPr/>
      <dgm:t>
        <a:bodyPr/>
        <a:lstStyle/>
        <a:p>
          <a:endParaRPr lang="en-IN"/>
        </a:p>
      </dgm:t>
    </dgm:pt>
    <dgm:pt modelId="{39A7BED9-4AE5-4C6D-A3E1-AF808243CCAD}">
      <dgm:prSet phldrT="[Text]"/>
      <dgm:spPr/>
      <dgm:t>
        <a:bodyPr/>
        <a:lstStyle/>
        <a:p>
          <a:r>
            <a:rPr lang="en-US" dirty="0"/>
            <a:t>Good=15_9:1300;</a:t>
          </a:r>
          <a:endParaRPr lang="en-IN" dirty="0"/>
        </a:p>
      </dgm:t>
    </dgm:pt>
    <dgm:pt modelId="{3D1F680A-0621-4F18-8507-D34E2CA071EF}" type="parTrans" cxnId="{1E9F332D-188B-4731-B151-86F996576D81}">
      <dgm:prSet/>
      <dgm:spPr/>
      <dgm:t>
        <a:bodyPr/>
        <a:lstStyle/>
        <a:p>
          <a:endParaRPr lang="en-IN"/>
        </a:p>
      </dgm:t>
    </dgm:pt>
    <dgm:pt modelId="{EA233930-8FA3-4EBE-9C0A-DB66072F1202}" type="sibTrans" cxnId="{1E9F332D-188B-4731-B151-86F996576D81}">
      <dgm:prSet/>
      <dgm:spPr/>
      <dgm:t>
        <a:bodyPr/>
        <a:lstStyle/>
        <a:p>
          <a:endParaRPr lang="en-IN"/>
        </a:p>
      </dgm:t>
    </dgm:pt>
    <dgm:pt modelId="{80C6DD39-C1B0-4AF8-8382-E49A664B5223}" type="pres">
      <dgm:prSet presAssocID="{A06EB21D-6D15-45E7-85D8-8450DF4A3D5D}" presName="cycle" presStyleCnt="0">
        <dgm:presLayoutVars>
          <dgm:chMax val="1"/>
          <dgm:dir/>
          <dgm:animLvl val="ctr"/>
          <dgm:resizeHandles val="exact"/>
        </dgm:presLayoutVars>
      </dgm:prSet>
      <dgm:spPr/>
    </dgm:pt>
    <dgm:pt modelId="{815D5DF0-49C0-45C2-90A5-38FFF54D9EE1}" type="pres">
      <dgm:prSet presAssocID="{6C31FB75-06CD-486D-9346-207B0F46585A}" presName="centerShape" presStyleLbl="node0" presStyleIdx="0" presStyleCnt="1"/>
      <dgm:spPr/>
    </dgm:pt>
    <dgm:pt modelId="{C552DCEC-D61E-4DF4-8A66-30B5E02F3A1F}" type="pres">
      <dgm:prSet presAssocID="{C5EDEACF-22E8-456B-AE3A-C0CDE67CA393}" presName="parTrans" presStyleLbl="bgSibTrans2D1" presStyleIdx="0" presStyleCnt="3"/>
      <dgm:spPr/>
    </dgm:pt>
    <dgm:pt modelId="{CEFBEA07-0107-43D8-978E-9A60C7B0A058}" type="pres">
      <dgm:prSet presAssocID="{CEB33D99-C44B-457C-B2B9-6A040F225754}" presName="node" presStyleLbl="node1" presStyleIdx="0" presStyleCnt="3">
        <dgm:presLayoutVars>
          <dgm:bulletEnabled val="1"/>
        </dgm:presLayoutVars>
      </dgm:prSet>
      <dgm:spPr/>
    </dgm:pt>
    <dgm:pt modelId="{5972B2BB-C793-4D73-A6AB-8EC66A7618E6}" type="pres">
      <dgm:prSet presAssocID="{D18A389E-3ED9-4003-86E7-08E808AC52FB}" presName="parTrans" presStyleLbl="bgSibTrans2D1" presStyleIdx="1" presStyleCnt="3"/>
      <dgm:spPr/>
    </dgm:pt>
    <dgm:pt modelId="{8413B753-03E2-41D9-A28C-84BC86CB84B9}" type="pres">
      <dgm:prSet presAssocID="{AB8BC42C-CF2A-4B02-90F7-AB01E392A8F7}" presName="node" presStyleLbl="node1" presStyleIdx="1" presStyleCnt="3">
        <dgm:presLayoutVars>
          <dgm:bulletEnabled val="1"/>
        </dgm:presLayoutVars>
      </dgm:prSet>
      <dgm:spPr/>
    </dgm:pt>
    <dgm:pt modelId="{CF9D15AD-737C-439F-A652-AC4E054CFD63}" type="pres">
      <dgm:prSet presAssocID="{3D1F680A-0621-4F18-8507-D34E2CA071EF}" presName="parTrans" presStyleLbl="bgSibTrans2D1" presStyleIdx="2" presStyleCnt="3"/>
      <dgm:spPr/>
    </dgm:pt>
    <dgm:pt modelId="{61F3974F-C21F-4CE4-B9D8-730FC7092D91}" type="pres">
      <dgm:prSet presAssocID="{39A7BED9-4AE5-4C6D-A3E1-AF808243CCAD}" presName="node" presStyleLbl="node1" presStyleIdx="2" presStyleCnt="3">
        <dgm:presLayoutVars>
          <dgm:bulletEnabled val="1"/>
        </dgm:presLayoutVars>
      </dgm:prSet>
      <dgm:spPr/>
    </dgm:pt>
  </dgm:ptLst>
  <dgm:cxnLst>
    <dgm:cxn modelId="{46E5E808-A61B-40CA-8F38-3F067D7998DD}" type="presOf" srcId="{3D1F680A-0621-4F18-8507-D34E2CA071EF}" destId="{CF9D15AD-737C-439F-A652-AC4E054CFD63}" srcOrd="0" destOrd="0" presId="urn:microsoft.com/office/officeart/2005/8/layout/radial4"/>
    <dgm:cxn modelId="{11699122-8A06-4BBA-A271-35A394F4DD4E}" srcId="{A06EB21D-6D15-45E7-85D8-8450DF4A3D5D}" destId="{6C31FB75-06CD-486D-9346-207B0F46585A}" srcOrd="0" destOrd="0" parTransId="{BCEE46B0-F49C-4F1C-87A3-03D1DDC4193E}" sibTransId="{071984F7-7F25-475C-97AC-EA3E292F934A}"/>
    <dgm:cxn modelId="{E1442C2A-0BFE-4840-A6A8-E6B2C46FE1B8}" srcId="{6C31FB75-06CD-486D-9346-207B0F46585A}" destId="{AB8BC42C-CF2A-4B02-90F7-AB01E392A8F7}" srcOrd="1" destOrd="0" parTransId="{D18A389E-3ED9-4003-86E7-08E808AC52FB}" sibTransId="{E4E97625-DAE8-472C-93D0-178811221BBA}"/>
    <dgm:cxn modelId="{1E9F332D-188B-4731-B151-86F996576D81}" srcId="{6C31FB75-06CD-486D-9346-207B0F46585A}" destId="{39A7BED9-4AE5-4C6D-A3E1-AF808243CCAD}" srcOrd="2" destOrd="0" parTransId="{3D1F680A-0621-4F18-8507-D34E2CA071EF}" sibTransId="{EA233930-8FA3-4EBE-9C0A-DB66072F1202}"/>
    <dgm:cxn modelId="{6D355145-B428-4C38-924F-74433219F26F}" type="presOf" srcId="{CEB33D99-C44B-457C-B2B9-6A040F225754}" destId="{CEFBEA07-0107-43D8-978E-9A60C7B0A058}" srcOrd="0" destOrd="0" presId="urn:microsoft.com/office/officeart/2005/8/layout/radial4"/>
    <dgm:cxn modelId="{E5CD2F55-9697-4C5A-91F7-14CF9E4ED2B0}" type="presOf" srcId="{A06EB21D-6D15-45E7-85D8-8450DF4A3D5D}" destId="{80C6DD39-C1B0-4AF8-8382-E49A664B5223}" srcOrd="0" destOrd="0" presId="urn:microsoft.com/office/officeart/2005/8/layout/radial4"/>
    <dgm:cxn modelId="{1E401076-D4B3-47A2-A5F6-D9322E3B9940}" srcId="{6C31FB75-06CD-486D-9346-207B0F46585A}" destId="{CEB33D99-C44B-457C-B2B9-6A040F225754}" srcOrd="0" destOrd="0" parTransId="{C5EDEACF-22E8-456B-AE3A-C0CDE67CA393}" sibTransId="{3ABC4446-BB92-437E-A149-61864F69D326}"/>
    <dgm:cxn modelId="{D9EED192-2CEF-4344-8A9B-B596FC1CC321}" type="presOf" srcId="{39A7BED9-4AE5-4C6D-A3E1-AF808243CCAD}" destId="{61F3974F-C21F-4CE4-B9D8-730FC7092D91}" srcOrd="0" destOrd="0" presId="urn:microsoft.com/office/officeart/2005/8/layout/radial4"/>
    <dgm:cxn modelId="{E1A01BAD-D790-47DD-8AB4-386112562D22}" type="presOf" srcId="{6C31FB75-06CD-486D-9346-207B0F46585A}" destId="{815D5DF0-49C0-45C2-90A5-38FFF54D9EE1}" srcOrd="0" destOrd="0" presId="urn:microsoft.com/office/officeart/2005/8/layout/radial4"/>
    <dgm:cxn modelId="{FB8E40CC-44C6-4639-98D8-FC256F751489}" type="presOf" srcId="{AB8BC42C-CF2A-4B02-90F7-AB01E392A8F7}" destId="{8413B753-03E2-41D9-A28C-84BC86CB84B9}" srcOrd="0" destOrd="0" presId="urn:microsoft.com/office/officeart/2005/8/layout/radial4"/>
    <dgm:cxn modelId="{68FCB3DD-1A18-4B8E-B936-36E392F11289}" type="presOf" srcId="{D18A389E-3ED9-4003-86E7-08E808AC52FB}" destId="{5972B2BB-C793-4D73-A6AB-8EC66A7618E6}" srcOrd="0" destOrd="0" presId="urn:microsoft.com/office/officeart/2005/8/layout/radial4"/>
    <dgm:cxn modelId="{BD862EE7-5AF7-4378-B4E1-16E5025537E1}" type="presOf" srcId="{C5EDEACF-22E8-456B-AE3A-C0CDE67CA393}" destId="{C552DCEC-D61E-4DF4-8A66-30B5E02F3A1F}" srcOrd="0" destOrd="0" presId="urn:microsoft.com/office/officeart/2005/8/layout/radial4"/>
    <dgm:cxn modelId="{E8A5410F-DC5F-4EE5-B92B-FF5A131D43F2}" type="presParOf" srcId="{80C6DD39-C1B0-4AF8-8382-E49A664B5223}" destId="{815D5DF0-49C0-45C2-90A5-38FFF54D9EE1}" srcOrd="0" destOrd="0" presId="urn:microsoft.com/office/officeart/2005/8/layout/radial4"/>
    <dgm:cxn modelId="{251605A4-38B9-490C-9B35-93C4A75C55E9}" type="presParOf" srcId="{80C6DD39-C1B0-4AF8-8382-E49A664B5223}" destId="{C552DCEC-D61E-4DF4-8A66-30B5E02F3A1F}" srcOrd="1" destOrd="0" presId="urn:microsoft.com/office/officeart/2005/8/layout/radial4"/>
    <dgm:cxn modelId="{E411F0E7-62A2-49B5-A6E8-05604729A852}" type="presParOf" srcId="{80C6DD39-C1B0-4AF8-8382-E49A664B5223}" destId="{CEFBEA07-0107-43D8-978E-9A60C7B0A058}" srcOrd="2" destOrd="0" presId="urn:microsoft.com/office/officeart/2005/8/layout/radial4"/>
    <dgm:cxn modelId="{999BA460-2A5D-49A3-BCA1-AFAA3066B9E9}" type="presParOf" srcId="{80C6DD39-C1B0-4AF8-8382-E49A664B5223}" destId="{5972B2BB-C793-4D73-A6AB-8EC66A7618E6}" srcOrd="3" destOrd="0" presId="urn:microsoft.com/office/officeart/2005/8/layout/radial4"/>
    <dgm:cxn modelId="{DF15FDF4-C769-4CE6-AC79-076B5BC45535}" type="presParOf" srcId="{80C6DD39-C1B0-4AF8-8382-E49A664B5223}" destId="{8413B753-03E2-41D9-A28C-84BC86CB84B9}" srcOrd="4" destOrd="0" presId="urn:microsoft.com/office/officeart/2005/8/layout/radial4"/>
    <dgm:cxn modelId="{727CBB03-771B-40D5-905D-C7EBABE94715}" type="presParOf" srcId="{80C6DD39-C1B0-4AF8-8382-E49A664B5223}" destId="{CF9D15AD-737C-439F-A652-AC4E054CFD63}" srcOrd="5" destOrd="0" presId="urn:microsoft.com/office/officeart/2005/8/layout/radial4"/>
    <dgm:cxn modelId="{8A4061E3-CA33-465C-9F2B-21A5A09E247A}" type="presParOf" srcId="{80C6DD39-C1B0-4AF8-8382-E49A664B5223}" destId="{61F3974F-C21F-4CE4-B9D8-730FC7092D91}"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6EB21D-6D15-45E7-85D8-8450DF4A3D5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IN"/>
        </a:p>
      </dgm:t>
    </dgm:pt>
    <dgm:pt modelId="{6C31FB75-06CD-486D-9346-207B0F46585A}">
      <dgm:prSet phldrT="[Text]" custT="1"/>
      <dgm:spPr>
        <a:solidFill>
          <a:srgbClr val="00B050"/>
        </a:solidFill>
      </dgm:spPr>
      <dgm:t>
        <a:bodyPr/>
        <a:lstStyle/>
        <a:p>
          <a:r>
            <a:rPr lang="en-US" sz="1800" dirty="0"/>
            <a:t>Priority Queue</a:t>
          </a:r>
          <a:endParaRPr lang="en-IN" sz="1800" dirty="0"/>
        </a:p>
      </dgm:t>
    </dgm:pt>
    <dgm:pt modelId="{BCEE46B0-F49C-4F1C-87A3-03D1DDC4193E}" type="parTrans" cxnId="{11699122-8A06-4BBA-A271-35A394F4DD4E}">
      <dgm:prSet/>
      <dgm:spPr/>
      <dgm:t>
        <a:bodyPr/>
        <a:lstStyle/>
        <a:p>
          <a:endParaRPr lang="en-IN"/>
        </a:p>
      </dgm:t>
    </dgm:pt>
    <dgm:pt modelId="{071984F7-7F25-475C-97AC-EA3E292F934A}" type="sibTrans" cxnId="{11699122-8A06-4BBA-A271-35A394F4DD4E}">
      <dgm:prSet/>
      <dgm:spPr/>
      <dgm:t>
        <a:bodyPr/>
        <a:lstStyle/>
        <a:p>
          <a:endParaRPr lang="en-IN"/>
        </a:p>
      </dgm:t>
    </dgm:pt>
    <dgm:pt modelId="{CEB33D99-C44B-457C-B2B9-6A040F225754}">
      <dgm:prSet phldrT="[Text]"/>
      <dgm:spPr>
        <a:solidFill>
          <a:schemeClr val="accent2"/>
        </a:solidFill>
      </dgm:spPr>
      <dgm:t>
        <a:bodyPr/>
        <a:lstStyle/>
        <a:p>
          <a:r>
            <a:rPr lang="en-US" dirty="0"/>
            <a:t>File_1</a:t>
          </a:r>
          <a:endParaRPr lang="en-IN" dirty="0"/>
        </a:p>
      </dgm:t>
    </dgm:pt>
    <dgm:pt modelId="{3ABC4446-BB92-437E-A149-61864F69D326}" type="sibTrans" cxnId="{1E401076-D4B3-47A2-A5F6-D9322E3B9940}">
      <dgm:prSet/>
      <dgm:spPr/>
      <dgm:t>
        <a:bodyPr/>
        <a:lstStyle/>
        <a:p>
          <a:endParaRPr lang="en-IN"/>
        </a:p>
      </dgm:t>
    </dgm:pt>
    <dgm:pt modelId="{C5EDEACF-22E8-456B-AE3A-C0CDE67CA393}" type="parTrans" cxnId="{1E401076-D4B3-47A2-A5F6-D9322E3B9940}">
      <dgm:prSet/>
      <dgm:spPr/>
      <dgm:t>
        <a:bodyPr/>
        <a:lstStyle/>
        <a:p>
          <a:endParaRPr lang="en-IN"/>
        </a:p>
      </dgm:t>
    </dgm:pt>
    <dgm:pt modelId="{AB8BC42C-CF2A-4B02-90F7-AB01E392A8F7}">
      <dgm:prSet phldrT="[Text]"/>
      <dgm:spPr>
        <a:solidFill>
          <a:schemeClr val="accent2"/>
        </a:solidFill>
      </dgm:spPr>
      <dgm:t>
        <a:bodyPr/>
        <a:lstStyle/>
        <a:p>
          <a:r>
            <a:rPr lang="en-US" dirty="0"/>
            <a:t>File_2</a:t>
          </a:r>
          <a:endParaRPr lang="en-IN" dirty="0"/>
        </a:p>
      </dgm:t>
    </dgm:pt>
    <dgm:pt modelId="{E4E97625-DAE8-472C-93D0-178811221BBA}" type="sibTrans" cxnId="{E1442C2A-0BFE-4840-A6A8-E6B2C46FE1B8}">
      <dgm:prSet/>
      <dgm:spPr/>
      <dgm:t>
        <a:bodyPr/>
        <a:lstStyle/>
        <a:p>
          <a:endParaRPr lang="en-IN"/>
        </a:p>
      </dgm:t>
    </dgm:pt>
    <dgm:pt modelId="{D18A389E-3ED9-4003-86E7-08E808AC52FB}" type="parTrans" cxnId="{E1442C2A-0BFE-4840-A6A8-E6B2C46FE1B8}">
      <dgm:prSet/>
      <dgm:spPr/>
      <dgm:t>
        <a:bodyPr/>
        <a:lstStyle/>
        <a:p>
          <a:endParaRPr lang="en-IN"/>
        </a:p>
      </dgm:t>
    </dgm:pt>
    <dgm:pt modelId="{39A7BED9-4AE5-4C6D-A3E1-AF808243CCAD}">
      <dgm:prSet phldrT="[Text]"/>
      <dgm:spPr>
        <a:solidFill>
          <a:schemeClr val="accent2"/>
        </a:solidFill>
      </dgm:spPr>
      <dgm:t>
        <a:bodyPr/>
        <a:lstStyle/>
        <a:p>
          <a:r>
            <a:rPr lang="en-US" dirty="0" err="1"/>
            <a:t>File_n</a:t>
          </a:r>
          <a:endParaRPr lang="en-IN" dirty="0"/>
        </a:p>
      </dgm:t>
    </dgm:pt>
    <dgm:pt modelId="{EA233930-8FA3-4EBE-9C0A-DB66072F1202}" type="sibTrans" cxnId="{1E9F332D-188B-4731-B151-86F996576D81}">
      <dgm:prSet/>
      <dgm:spPr/>
      <dgm:t>
        <a:bodyPr/>
        <a:lstStyle/>
        <a:p>
          <a:endParaRPr lang="en-IN"/>
        </a:p>
      </dgm:t>
    </dgm:pt>
    <dgm:pt modelId="{3D1F680A-0621-4F18-8507-D34E2CA071EF}" type="parTrans" cxnId="{1E9F332D-188B-4731-B151-86F996576D81}">
      <dgm:prSet/>
      <dgm:spPr/>
      <dgm:t>
        <a:bodyPr/>
        <a:lstStyle/>
        <a:p>
          <a:endParaRPr lang="en-IN"/>
        </a:p>
      </dgm:t>
    </dgm:pt>
    <dgm:pt modelId="{80C6DD39-C1B0-4AF8-8382-E49A664B5223}" type="pres">
      <dgm:prSet presAssocID="{A06EB21D-6D15-45E7-85D8-8450DF4A3D5D}" presName="cycle" presStyleCnt="0">
        <dgm:presLayoutVars>
          <dgm:chMax val="1"/>
          <dgm:dir/>
          <dgm:animLvl val="ctr"/>
          <dgm:resizeHandles val="exact"/>
        </dgm:presLayoutVars>
      </dgm:prSet>
      <dgm:spPr/>
    </dgm:pt>
    <dgm:pt modelId="{815D5DF0-49C0-45C2-90A5-38FFF54D9EE1}" type="pres">
      <dgm:prSet presAssocID="{6C31FB75-06CD-486D-9346-207B0F46585A}" presName="centerShape" presStyleLbl="node0" presStyleIdx="0" presStyleCnt="1"/>
      <dgm:spPr/>
    </dgm:pt>
    <dgm:pt modelId="{C552DCEC-D61E-4DF4-8A66-30B5E02F3A1F}" type="pres">
      <dgm:prSet presAssocID="{C5EDEACF-22E8-456B-AE3A-C0CDE67CA393}" presName="parTrans" presStyleLbl="bgSibTrans2D1" presStyleIdx="0" presStyleCnt="3"/>
      <dgm:spPr/>
    </dgm:pt>
    <dgm:pt modelId="{CEFBEA07-0107-43D8-978E-9A60C7B0A058}" type="pres">
      <dgm:prSet presAssocID="{CEB33D99-C44B-457C-B2B9-6A040F225754}" presName="node" presStyleLbl="node1" presStyleIdx="0" presStyleCnt="3" custScaleX="108004" custScaleY="39981">
        <dgm:presLayoutVars>
          <dgm:bulletEnabled val="1"/>
        </dgm:presLayoutVars>
      </dgm:prSet>
      <dgm:spPr/>
    </dgm:pt>
    <dgm:pt modelId="{5972B2BB-C793-4D73-A6AB-8EC66A7618E6}" type="pres">
      <dgm:prSet presAssocID="{D18A389E-3ED9-4003-86E7-08E808AC52FB}" presName="parTrans" presStyleLbl="bgSibTrans2D1" presStyleIdx="1" presStyleCnt="3"/>
      <dgm:spPr/>
    </dgm:pt>
    <dgm:pt modelId="{8413B753-03E2-41D9-A28C-84BC86CB84B9}" type="pres">
      <dgm:prSet presAssocID="{AB8BC42C-CF2A-4B02-90F7-AB01E392A8F7}" presName="node" presStyleLbl="node1" presStyleIdx="1" presStyleCnt="3" custScaleX="117632" custScaleY="37399" custRadScaleRad="98644" custRadScaleInc="1126">
        <dgm:presLayoutVars>
          <dgm:bulletEnabled val="1"/>
        </dgm:presLayoutVars>
      </dgm:prSet>
      <dgm:spPr/>
    </dgm:pt>
    <dgm:pt modelId="{CF9D15AD-737C-439F-A652-AC4E054CFD63}" type="pres">
      <dgm:prSet presAssocID="{3D1F680A-0621-4F18-8507-D34E2CA071EF}" presName="parTrans" presStyleLbl="bgSibTrans2D1" presStyleIdx="2" presStyleCnt="3"/>
      <dgm:spPr/>
    </dgm:pt>
    <dgm:pt modelId="{61F3974F-C21F-4CE4-B9D8-730FC7092D91}" type="pres">
      <dgm:prSet presAssocID="{39A7BED9-4AE5-4C6D-A3E1-AF808243CCAD}" presName="node" presStyleLbl="node1" presStyleIdx="2" presStyleCnt="3" custScaleX="112383" custScaleY="39175" custRadScaleRad="101720" custRadScaleInc="-2267">
        <dgm:presLayoutVars>
          <dgm:bulletEnabled val="1"/>
        </dgm:presLayoutVars>
      </dgm:prSet>
      <dgm:spPr/>
    </dgm:pt>
  </dgm:ptLst>
  <dgm:cxnLst>
    <dgm:cxn modelId="{46E5E808-A61B-40CA-8F38-3F067D7998DD}" type="presOf" srcId="{3D1F680A-0621-4F18-8507-D34E2CA071EF}" destId="{CF9D15AD-737C-439F-A652-AC4E054CFD63}" srcOrd="0" destOrd="0" presId="urn:microsoft.com/office/officeart/2005/8/layout/radial4"/>
    <dgm:cxn modelId="{11699122-8A06-4BBA-A271-35A394F4DD4E}" srcId="{A06EB21D-6D15-45E7-85D8-8450DF4A3D5D}" destId="{6C31FB75-06CD-486D-9346-207B0F46585A}" srcOrd="0" destOrd="0" parTransId="{BCEE46B0-F49C-4F1C-87A3-03D1DDC4193E}" sibTransId="{071984F7-7F25-475C-97AC-EA3E292F934A}"/>
    <dgm:cxn modelId="{E1442C2A-0BFE-4840-A6A8-E6B2C46FE1B8}" srcId="{6C31FB75-06CD-486D-9346-207B0F46585A}" destId="{AB8BC42C-CF2A-4B02-90F7-AB01E392A8F7}" srcOrd="1" destOrd="0" parTransId="{D18A389E-3ED9-4003-86E7-08E808AC52FB}" sibTransId="{E4E97625-DAE8-472C-93D0-178811221BBA}"/>
    <dgm:cxn modelId="{1E9F332D-188B-4731-B151-86F996576D81}" srcId="{6C31FB75-06CD-486D-9346-207B0F46585A}" destId="{39A7BED9-4AE5-4C6D-A3E1-AF808243CCAD}" srcOrd="2" destOrd="0" parTransId="{3D1F680A-0621-4F18-8507-D34E2CA071EF}" sibTransId="{EA233930-8FA3-4EBE-9C0A-DB66072F1202}"/>
    <dgm:cxn modelId="{6D355145-B428-4C38-924F-74433219F26F}" type="presOf" srcId="{CEB33D99-C44B-457C-B2B9-6A040F225754}" destId="{CEFBEA07-0107-43D8-978E-9A60C7B0A058}" srcOrd="0" destOrd="0" presId="urn:microsoft.com/office/officeart/2005/8/layout/radial4"/>
    <dgm:cxn modelId="{E5CD2F55-9697-4C5A-91F7-14CF9E4ED2B0}" type="presOf" srcId="{A06EB21D-6D15-45E7-85D8-8450DF4A3D5D}" destId="{80C6DD39-C1B0-4AF8-8382-E49A664B5223}" srcOrd="0" destOrd="0" presId="urn:microsoft.com/office/officeart/2005/8/layout/radial4"/>
    <dgm:cxn modelId="{1E401076-D4B3-47A2-A5F6-D9322E3B9940}" srcId="{6C31FB75-06CD-486D-9346-207B0F46585A}" destId="{CEB33D99-C44B-457C-B2B9-6A040F225754}" srcOrd="0" destOrd="0" parTransId="{C5EDEACF-22E8-456B-AE3A-C0CDE67CA393}" sibTransId="{3ABC4446-BB92-437E-A149-61864F69D326}"/>
    <dgm:cxn modelId="{D9EED192-2CEF-4344-8A9B-B596FC1CC321}" type="presOf" srcId="{39A7BED9-4AE5-4C6D-A3E1-AF808243CCAD}" destId="{61F3974F-C21F-4CE4-B9D8-730FC7092D91}" srcOrd="0" destOrd="0" presId="urn:microsoft.com/office/officeart/2005/8/layout/radial4"/>
    <dgm:cxn modelId="{E1A01BAD-D790-47DD-8AB4-386112562D22}" type="presOf" srcId="{6C31FB75-06CD-486D-9346-207B0F46585A}" destId="{815D5DF0-49C0-45C2-90A5-38FFF54D9EE1}" srcOrd="0" destOrd="0" presId="urn:microsoft.com/office/officeart/2005/8/layout/radial4"/>
    <dgm:cxn modelId="{FB8E40CC-44C6-4639-98D8-FC256F751489}" type="presOf" srcId="{AB8BC42C-CF2A-4B02-90F7-AB01E392A8F7}" destId="{8413B753-03E2-41D9-A28C-84BC86CB84B9}" srcOrd="0" destOrd="0" presId="urn:microsoft.com/office/officeart/2005/8/layout/radial4"/>
    <dgm:cxn modelId="{68FCB3DD-1A18-4B8E-B936-36E392F11289}" type="presOf" srcId="{D18A389E-3ED9-4003-86E7-08E808AC52FB}" destId="{5972B2BB-C793-4D73-A6AB-8EC66A7618E6}" srcOrd="0" destOrd="0" presId="urn:microsoft.com/office/officeart/2005/8/layout/radial4"/>
    <dgm:cxn modelId="{BD862EE7-5AF7-4378-B4E1-16E5025537E1}" type="presOf" srcId="{C5EDEACF-22E8-456B-AE3A-C0CDE67CA393}" destId="{C552DCEC-D61E-4DF4-8A66-30B5E02F3A1F}" srcOrd="0" destOrd="0" presId="urn:microsoft.com/office/officeart/2005/8/layout/radial4"/>
    <dgm:cxn modelId="{E8A5410F-DC5F-4EE5-B92B-FF5A131D43F2}" type="presParOf" srcId="{80C6DD39-C1B0-4AF8-8382-E49A664B5223}" destId="{815D5DF0-49C0-45C2-90A5-38FFF54D9EE1}" srcOrd="0" destOrd="0" presId="urn:microsoft.com/office/officeart/2005/8/layout/radial4"/>
    <dgm:cxn modelId="{251605A4-38B9-490C-9B35-93C4A75C55E9}" type="presParOf" srcId="{80C6DD39-C1B0-4AF8-8382-E49A664B5223}" destId="{C552DCEC-D61E-4DF4-8A66-30B5E02F3A1F}" srcOrd="1" destOrd="0" presId="urn:microsoft.com/office/officeart/2005/8/layout/radial4"/>
    <dgm:cxn modelId="{E411F0E7-62A2-49B5-A6E8-05604729A852}" type="presParOf" srcId="{80C6DD39-C1B0-4AF8-8382-E49A664B5223}" destId="{CEFBEA07-0107-43D8-978E-9A60C7B0A058}" srcOrd="2" destOrd="0" presId="urn:microsoft.com/office/officeart/2005/8/layout/radial4"/>
    <dgm:cxn modelId="{999BA460-2A5D-49A3-BCA1-AFAA3066B9E9}" type="presParOf" srcId="{80C6DD39-C1B0-4AF8-8382-E49A664B5223}" destId="{5972B2BB-C793-4D73-A6AB-8EC66A7618E6}" srcOrd="3" destOrd="0" presId="urn:microsoft.com/office/officeart/2005/8/layout/radial4"/>
    <dgm:cxn modelId="{DF15FDF4-C769-4CE6-AC79-076B5BC45535}" type="presParOf" srcId="{80C6DD39-C1B0-4AF8-8382-E49A664B5223}" destId="{8413B753-03E2-41D9-A28C-84BC86CB84B9}" srcOrd="4" destOrd="0" presId="urn:microsoft.com/office/officeart/2005/8/layout/radial4"/>
    <dgm:cxn modelId="{727CBB03-771B-40D5-905D-C7EBABE94715}" type="presParOf" srcId="{80C6DD39-C1B0-4AF8-8382-E49A664B5223}" destId="{CF9D15AD-737C-439F-A652-AC4E054CFD63}" srcOrd="5" destOrd="0" presId="urn:microsoft.com/office/officeart/2005/8/layout/radial4"/>
    <dgm:cxn modelId="{8A4061E3-CA33-465C-9F2B-21A5A09E247A}" type="presParOf" srcId="{80C6DD39-C1B0-4AF8-8382-E49A664B5223}" destId="{61F3974F-C21F-4CE4-B9D8-730FC7092D91}"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C9A73-B4BE-48CC-9454-F04177F0D265}">
      <dsp:nvSpPr>
        <dsp:cNvPr id="0" name=""/>
        <dsp:cNvSpPr/>
      </dsp:nvSpPr>
      <dsp:spPr>
        <a:xfrm>
          <a:off x="5141" y="8284"/>
          <a:ext cx="1593823" cy="14563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Given input will be in XML format.</a:t>
          </a:r>
          <a:endParaRPr lang="en-IN" sz="1300" kern="1200" dirty="0"/>
        </a:p>
      </dsp:txBody>
      <dsp:txXfrm>
        <a:off x="47797" y="50940"/>
        <a:ext cx="1508511" cy="1371075"/>
      </dsp:txXfrm>
    </dsp:sp>
    <dsp:sp modelId="{101C8C3F-F49C-45E7-8C19-F0789EE01E09}">
      <dsp:nvSpPr>
        <dsp:cNvPr id="0" name=""/>
        <dsp:cNvSpPr/>
      </dsp:nvSpPr>
      <dsp:spPr>
        <a:xfrm>
          <a:off x="1758347" y="538843"/>
          <a:ext cx="337890" cy="39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758347" y="617897"/>
        <a:ext cx="236523" cy="237160"/>
      </dsp:txXfrm>
    </dsp:sp>
    <dsp:sp modelId="{53B56668-F122-4259-9C0C-F965FB4FA293}">
      <dsp:nvSpPr>
        <dsp:cNvPr id="0" name=""/>
        <dsp:cNvSpPr/>
      </dsp:nvSpPr>
      <dsp:spPr>
        <a:xfrm>
          <a:off x="2236494" y="8284"/>
          <a:ext cx="1593823" cy="14563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Need to understand in this XML file where content is present.</a:t>
          </a:r>
          <a:endParaRPr lang="en-IN" sz="1300" kern="1200" dirty="0"/>
        </a:p>
      </dsp:txBody>
      <dsp:txXfrm>
        <a:off x="2279150" y="50940"/>
        <a:ext cx="1508511" cy="1371075"/>
      </dsp:txXfrm>
    </dsp:sp>
    <dsp:sp modelId="{32088B1B-2AA8-4D60-862E-CCE396906F16}">
      <dsp:nvSpPr>
        <dsp:cNvPr id="0" name=""/>
        <dsp:cNvSpPr/>
      </dsp:nvSpPr>
      <dsp:spPr>
        <a:xfrm>
          <a:off x="3989701" y="538843"/>
          <a:ext cx="337890" cy="39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3989701" y="617897"/>
        <a:ext cx="236523" cy="237160"/>
      </dsp:txXfrm>
    </dsp:sp>
    <dsp:sp modelId="{95D76CBA-EC59-406A-86B0-A6A9A3F526AA}">
      <dsp:nvSpPr>
        <dsp:cNvPr id="0" name=""/>
        <dsp:cNvSpPr/>
      </dsp:nvSpPr>
      <dsp:spPr>
        <a:xfrm>
          <a:off x="4467848" y="8284"/>
          <a:ext cx="1593823" cy="14563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Get into the content and do various preprocessing on it.</a:t>
          </a:r>
          <a:endParaRPr lang="en-IN" sz="1300" kern="1200" dirty="0"/>
        </a:p>
      </dsp:txBody>
      <dsp:txXfrm>
        <a:off x="4510504" y="50940"/>
        <a:ext cx="1508511" cy="1371075"/>
      </dsp:txXfrm>
    </dsp:sp>
    <dsp:sp modelId="{B16FDA49-30EC-46DB-80C9-034F77521CCB}">
      <dsp:nvSpPr>
        <dsp:cNvPr id="0" name=""/>
        <dsp:cNvSpPr/>
      </dsp:nvSpPr>
      <dsp:spPr>
        <a:xfrm>
          <a:off x="6221054" y="538843"/>
          <a:ext cx="337890" cy="39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6221054" y="617897"/>
        <a:ext cx="236523" cy="237160"/>
      </dsp:txXfrm>
    </dsp:sp>
    <dsp:sp modelId="{DEE536C9-FCDA-45D8-8584-E79CB4FDE416}">
      <dsp:nvSpPr>
        <dsp:cNvPr id="0" name=""/>
        <dsp:cNvSpPr/>
      </dsp:nvSpPr>
      <dsp:spPr>
        <a:xfrm>
          <a:off x="6699202" y="8284"/>
          <a:ext cx="1593823" cy="14563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Once preprocessed the entire text(1 page) is now converted into many tokens.</a:t>
          </a:r>
          <a:endParaRPr lang="en-IN" sz="1300" kern="1200" dirty="0"/>
        </a:p>
      </dsp:txBody>
      <dsp:txXfrm>
        <a:off x="6741858" y="50940"/>
        <a:ext cx="1508511" cy="1371075"/>
      </dsp:txXfrm>
    </dsp:sp>
    <dsp:sp modelId="{1538B38F-C0E0-444A-A54D-6AE40761B749}">
      <dsp:nvSpPr>
        <dsp:cNvPr id="0" name=""/>
        <dsp:cNvSpPr/>
      </dsp:nvSpPr>
      <dsp:spPr>
        <a:xfrm>
          <a:off x="8452408" y="538843"/>
          <a:ext cx="337890" cy="39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8452408" y="617897"/>
        <a:ext cx="236523" cy="237160"/>
      </dsp:txXfrm>
    </dsp:sp>
    <dsp:sp modelId="{C367E942-ED01-4E50-BFFF-39EDAE464F39}">
      <dsp:nvSpPr>
        <dsp:cNvPr id="0" name=""/>
        <dsp:cNvSpPr/>
      </dsp:nvSpPr>
      <dsp:spPr>
        <a:xfrm>
          <a:off x="8930555" y="8284"/>
          <a:ext cx="1593823" cy="14563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Now we are going to save all these words in a tabular form and for every word we maintain a list of pages in which it occurred.</a:t>
          </a:r>
          <a:endParaRPr lang="en-IN" sz="1300" kern="1200" dirty="0"/>
        </a:p>
      </dsp:txBody>
      <dsp:txXfrm>
        <a:off x="8973211" y="50940"/>
        <a:ext cx="1508511" cy="13710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204A1-BD8F-4298-B3AD-264376C8BDA8}">
      <dsp:nvSpPr>
        <dsp:cNvPr id="0" name=""/>
        <dsp:cNvSpPr/>
      </dsp:nvSpPr>
      <dsp:spPr>
        <a:xfrm>
          <a:off x="251166" y="0"/>
          <a:ext cx="2846558" cy="234517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51EA5-0D08-42CC-B767-A4041D41F8A3}">
      <dsp:nvSpPr>
        <dsp:cNvPr id="0" name=""/>
        <dsp:cNvSpPr/>
      </dsp:nvSpPr>
      <dsp:spPr>
        <a:xfrm>
          <a:off x="1676" y="703551"/>
          <a:ext cx="806154" cy="93806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Delete Stop Words</a:t>
          </a:r>
          <a:endParaRPr lang="en-IN" sz="1200" kern="1200" dirty="0"/>
        </a:p>
      </dsp:txBody>
      <dsp:txXfrm>
        <a:off x="41029" y="742904"/>
        <a:ext cx="727448" cy="859362"/>
      </dsp:txXfrm>
    </dsp:sp>
    <dsp:sp modelId="{EE8E43D8-0024-4B86-8D37-0F19267AF10A}">
      <dsp:nvSpPr>
        <dsp:cNvPr id="0" name=""/>
        <dsp:cNvSpPr/>
      </dsp:nvSpPr>
      <dsp:spPr>
        <a:xfrm>
          <a:off x="848137" y="703551"/>
          <a:ext cx="806154" cy="93806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Tokenize</a:t>
          </a:r>
          <a:endParaRPr lang="en-IN" sz="1200" kern="1200" dirty="0"/>
        </a:p>
      </dsp:txBody>
      <dsp:txXfrm>
        <a:off x="887490" y="742904"/>
        <a:ext cx="727448" cy="859362"/>
      </dsp:txXfrm>
    </dsp:sp>
    <dsp:sp modelId="{C0EFCC4B-C7D6-4251-9A88-B2D3BA3844DA}">
      <dsp:nvSpPr>
        <dsp:cNvPr id="0" name=""/>
        <dsp:cNvSpPr/>
      </dsp:nvSpPr>
      <dsp:spPr>
        <a:xfrm>
          <a:off x="1694599" y="703551"/>
          <a:ext cx="806154" cy="93806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Stemming</a:t>
          </a:r>
          <a:endParaRPr lang="en-IN" sz="1200" kern="1200" dirty="0"/>
        </a:p>
      </dsp:txBody>
      <dsp:txXfrm>
        <a:off x="1733952" y="742904"/>
        <a:ext cx="727448" cy="859362"/>
      </dsp:txXfrm>
    </dsp:sp>
    <dsp:sp modelId="{3FFBE58C-2FC0-4FED-B72A-ECAB3B1F922A}">
      <dsp:nvSpPr>
        <dsp:cNvPr id="0" name=""/>
        <dsp:cNvSpPr/>
      </dsp:nvSpPr>
      <dsp:spPr>
        <a:xfrm>
          <a:off x="2541061" y="703551"/>
          <a:ext cx="806154" cy="93806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Maintain Indexing</a:t>
          </a:r>
        </a:p>
        <a:p>
          <a:pPr marL="0" lvl="0" indent="0" algn="ctr" defTabSz="533400">
            <a:lnSpc>
              <a:spcPct val="90000"/>
            </a:lnSpc>
            <a:spcBef>
              <a:spcPct val="0"/>
            </a:spcBef>
            <a:spcAft>
              <a:spcPct val="35000"/>
            </a:spcAft>
            <a:buNone/>
          </a:pPr>
          <a:endParaRPr lang="en-IN" sz="1200" kern="1200" dirty="0"/>
        </a:p>
      </dsp:txBody>
      <dsp:txXfrm>
        <a:off x="2580414" y="742904"/>
        <a:ext cx="727448" cy="859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5E51A-1073-4C00-A0C3-D91784248309}">
      <dsp:nvSpPr>
        <dsp:cNvPr id="0" name=""/>
        <dsp:cNvSpPr/>
      </dsp:nvSpPr>
      <dsp:spPr>
        <a:xfrm>
          <a:off x="2275958" y="1859922"/>
          <a:ext cx="91440" cy="217465"/>
        </a:xfrm>
        <a:custGeom>
          <a:avLst/>
          <a:gdLst/>
          <a:ahLst/>
          <a:cxnLst/>
          <a:rect l="0" t="0" r="0" b="0"/>
          <a:pathLst>
            <a:path>
              <a:moveTo>
                <a:pt x="45720" y="0"/>
              </a:moveTo>
              <a:lnTo>
                <a:pt x="45720" y="2174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6AB4EC-29A3-40D4-9A18-BDA51AEFC8BB}">
      <dsp:nvSpPr>
        <dsp:cNvPr id="0" name=""/>
        <dsp:cNvSpPr/>
      </dsp:nvSpPr>
      <dsp:spPr>
        <a:xfrm>
          <a:off x="2275958" y="1167647"/>
          <a:ext cx="91440" cy="217465"/>
        </a:xfrm>
        <a:custGeom>
          <a:avLst/>
          <a:gdLst/>
          <a:ahLst/>
          <a:cxnLst/>
          <a:rect l="0" t="0" r="0" b="0"/>
          <a:pathLst>
            <a:path>
              <a:moveTo>
                <a:pt x="45720" y="0"/>
              </a:moveTo>
              <a:lnTo>
                <a:pt x="45720" y="2174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CCAE9-394B-41D6-88B5-61CAFE05185E}">
      <dsp:nvSpPr>
        <dsp:cNvPr id="0" name=""/>
        <dsp:cNvSpPr/>
      </dsp:nvSpPr>
      <dsp:spPr>
        <a:xfrm>
          <a:off x="1407783" y="475371"/>
          <a:ext cx="913895" cy="217465"/>
        </a:xfrm>
        <a:custGeom>
          <a:avLst/>
          <a:gdLst/>
          <a:ahLst/>
          <a:cxnLst/>
          <a:rect l="0" t="0" r="0" b="0"/>
          <a:pathLst>
            <a:path>
              <a:moveTo>
                <a:pt x="0" y="0"/>
              </a:moveTo>
              <a:lnTo>
                <a:pt x="0" y="148196"/>
              </a:lnTo>
              <a:lnTo>
                <a:pt x="913895" y="148196"/>
              </a:lnTo>
              <a:lnTo>
                <a:pt x="913895" y="2174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ED79DC-CDF7-42B6-BCFC-894F3DB82581}">
      <dsp:nvSpPr>
        <dsp:cNvPr id="0" name=""/>
        <dsp:cNvSpPr/>
      </dsp:nvSpPr>
      <dsp:spPr>
        <a:xfrm>
          <a:off x="1362063" y="1167647"/>
          <a:ext cx="91440" cy="217465"/>
        </a:xfrm>
        <a:custGeom>
          <a:avLst/>
          <a:gdLst/>
          <a:ahLst/>
          <a:cxnLst/>
          <a:rect l="0" t="0" r="0" b="0"/>
          <a:pathLst>
            <a:path>
              <a:moveTo>
                <a:pt x="45720" y="0"/>
              </a:moveTo>
              <a:lnTo>
                <a:pt x="45720" y="2174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161FA4-86C4-4C0F-8D94-D8F8FF2B6C6B}">
      <dsp:nvSpPr>
        <dsp:cNvPr id="0" name=""/>
        <dsp:cNvSpPr/>
      </dsp:nvSpPr>
      <dsp:spPr>
        <a:xfrm>
          <a:off x="1362063" y="475371"/>
          <a:ext cx="91440" cy="217465"/>
        </a:xfrm>
        <a:custGeom>
          <a:avLst/>
          <a:gdLst/>
          <a:ahLst/>
          <a:cxnLst/>
          <a:rect l="0" t="0" r="0" b="0"/>
          <a:pathLst>
            <a:path>
              <a:moveTo>
                <a:pt x="45720" y="0"/>
              </a:moveTo>
              <a:lnTo>
                <a:pt x="45720" y="2174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9C4290-E4B6-49DB-AC04-2C069C187CD6}">
      <dsp:nvSpPr>
        <dsp:cNvPr id="0" name=""/>
        <dsp:cNvSpPr/>
      </dsp:nvSpPr>
      <dsp:spPr>
        <a:xfrm>
          <a:off x="448168" y="1167647"/>
          <a:ext cx="91440" cy="217465"/>
        </a:xfrm>
        <a:custGeom>
          <a:avLst/>
          <a:gdLst/>
          <a:ahLst/>
          <a:cxnLst/>
          <a:rect l="0" t="0" r="0" b="0"/>
          <a:pathLst>
            <a:path>
              <a:moveTo>
                <a:pt x="45720" y="0"/>
              </a:moveTo>
              <a:lnTo>
                <a:pt x="45720" y="2174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6AC8F4-DD71-40DC-8ADA-B14207D4F2F3}">
      <dsp:nvSpPr>
        <dsp:cNvPr id="0" name=""/>
        <dsp:cNvSpPr/>
      </dsp:nvSpPr>
      <dsp:spPr>
        <a:xfrm>
          <a:off x="493888" y="475371"/>
          <a:ext cx="913895" cy="217465"/>
        </a:xfrm>
        <a:custGeom>
          <a:avLst/>
          <a:gdLst/>
          <a:ahLst/>
          <a:cxnLst/>
          <a:rect l="0" t="0" r="0" b="0"/>
          <a:pathLst>
            <a:path>
              <a:moveTo>
                <a:pt x="913895" y="0"/>
              </a:moveTo>
              <a:lnTo>
                <a:pt x="913895" y="148196"/>
              </a:lnTo>
              <a:lnTo>
                <a:pt x="0" y="148196"/>
              </a:lnTo>
              <a:lnTo>
                <a:pt x="0" y="2174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5BE378-AC9C-4B73-9EBF-C734963C2811}">
      <dsp:nvSpPr>
        <dsp:cNvPr id="0" name=""/>
        <dsp:cNvSpPr/>
      </dsp:nvSpPr>
      <dsp:spPr>
        <a:xfrm>
          <a:off x="1033917" y="561"/>
          <a:ext cx="747732" cy="474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4ED3FD-ED49-46F5-9D3C-DAD17D3D5413}">
      <dsp:nvSpPr>
        <dsp:cNvPr id="0" name=""/>
        <dsp:cNvSpPr/>
      </dsp:nvSpPr>
      <dsp:spPr>
        <a:xfrm>
          <a:off x="1116998" y="79488"/>
          <a:ext cx="747732" cy="4748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Root element Play</a:t>
          </a:r>
          <a:endParaRPr lang="en-IN" sz="900" kern="1200" dirty="0"/>
        </a:p>
      </dsp:txBody>
      <dsp:txXfrm>
        <a:off x="1130905" y="93395"/>
        <a:ext cx="719918" cy="446996"/>
      </dsp:txXfrm>
    </dsp:sp>
    <dsp:sp modelId="{D8EE05D8-49DA-40C3-9376-DA35BCF690D2}">
      <dsp:nvSpPr>
        <dsp:cNvPr id="0" name=""/>
        <dsp:cNvSpPr/>
      </dsp:nvSpPr>
      <dsp:spPr>
        <a:xfrm>
          <a:off x="120022" y="692837"/>
          <a:ext cx="747732" cy="474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48BBD-AC1C-44E1-89CD-8A2C084837A9}">
      <dsp:nvSpPr>
        <dsp:cNvPr id="0" name=""/>
        <dsp:cNvSpPr/>
      </dsp:nvSpPr>
      <dsp:spPr>
        <a:xfrm>
          <a:off x="203103" y="771764"/>
          <a:ext cx="747732" cy="4748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Author</a:t>
          </a:r>
          <a:endParaRPr lang="en-IN" sz="900" kern="1200" dirty="0"/>
        </a:p>
      </dsp:txBody>
      <dsp:txXfrm>
        <a:off x="217010" y="785671"/>
        <a:ext cx="719918" cy="446996"/>
      </dsp:txXfrm>
    </dsp:sp>
    <dsp:sp modelId="{B418BBA1-D70E-4FD8-966F-70CEC190210F}">
      <dsp:nvSpPr>
        <dsp:cNvPr id="0" name=""/>
        <dsp:cNvSpPr/>
      </dsp:nvSpPr>
      <dsp:spPr>
        <a:xfrm>
          <a:off x="120022" y="1385112"/>
          <a:ext cx="747732" cy="474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B3FDB-85A0-4EA4-8236-E9C20644F00D}">
      <dsp:nvSpPr>
        <dsp:cNvPr id="0" name=""/>
        <dsp:cNvSpPr/>
      </dsp:nvSpPr>
      <dsp:spPr>
        <a:xfrm>
          <a:off x="203103" y="1464039"/>
          <a:ext cx="747732" cy="4748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Text Shakespeare</a:t>
          </a:r>
          <a:endParaRPr lang="en-IN" sz="900" kern="1200" dirty="0"/>
        </a:p>
      </dsp:txBody>
      <dsp:txXfrm>
        <a:off x="217010" y="1477946"/>
        <a:ext cx="719918" cy="446996"/>
      </dsp:txXfrm>
    </dsp:sp>
    <dsp:sp modelId="{0688BAE8-08AC-41B0-A196-304BAD8A64EE}">
      <dsp:nvSpPr>
        <dsp:cNvPr id="0" name=""/>
        <dsp:cNvSpPr/>
      </dsp:nvSpPr>
      <dsp:spPr>
        <a:xfrm>
          <a:off x="1033917" y="692837"/>
          <a:ext cx="747732" cy="474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5C4669-C6F5-4FB6-B1AB-E358145F6C09}">
      <dsp:nvSpPr>
        <dsp:cNvPr id="0" name=""/>
        <dsp:cNvSpPr/>
      </dsp:nvSpPr>
      <dsp:spPr>
        <a:xfrm>
          <a:off x="1116998" y="771764"/>
          <a:ext cx="747732" cy="4748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title</a:t>
          </a:r>
          <a:endParaRPr lang="en-IN" sz="900" kern="1200" dirty="0"/>
        </a:p>
      </dsp:txBody>
      <dsp:txXfrm>
        <a:off x="1130905" y="785671"/>
        <a:ext cx="719918" cy="446996"/>
      </dsp:txXfrm>
    </dsp:sp>
    <dsp:sp modelId="{2F271E9A-3BD5-4771-9F65-C32CA518614A}">
      <dsp:nvSpPr>
        <dsp:cNvPr id="0" name=""/>
        <dsp:cNvSpPr/>
      </dsp:nvSpPr>
      <dsp:spPr>
        <a:xfrm>
          <a:off x="1033917" y="1385112"/>
          <a:ext cx="747732" cy="474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015FD6-1185-4B55-B6CF-047C2C7BEC6A}">
      <dsp:nvSpPr>
        <dsp:cNvPr id="0" name=""/>
        <dsp:cNvSpPr/>
      </dsp:nvSpPr>
      <dsp:spPr>
        <a:xfrm>
          <a:off x="1116998" y="1464039"/>
          <a:ext cx="747732" cy="4748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Text Macbeth</a:t>
          </a:r>
          <a:endParaRPr lang="en-IN" sz="900" kern="1200" dirty="0"/>
        </a:p>
      </dsp:txBody>
      <dsp:txXfrm>
        <a:off x="1130905" y="1477946"/>
        <a:ext cx="719918" cy="446996"/>
      </dsp:txXfrm>
    </dsp:sp>
    <dsp:sp modelId="{F1CE420B-92A1-42A5-8F67-D2EB52E967EF}">
      <dsp:nvSpPr>
        <dsp:cNvPr id="0" name=""/>
        <dsp:cNvSpPr/>
      </dsp:nvSpPr>
      <dsp:spPr>
        <a:xfrm>
          <a:off x="1947812" y="692837"/>
          <a:ext cx="747732" cy="474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39E613-6AE8-4FA0-8C24-418F701C790A}">
      <dsp:nvSpPr>
        <dsp:cNvPr id="0" name=""/>
        <dsp:cNvSpPr/>
      </dsp:nvSpPr>
      <dsp:spPr>
        <a:xfrm>
          <a:off x="2030893" y="771764"/>
          <a:ext cx="747732" cy="4748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Chapter</a:t>
          </a:r>
          <a:endParaRPr lang="en-IN" sz="900" kern="1200" dirty="0"/>
        </a:p>
      </dsp:txBody>
      <dsp:txXfrm>
        <a:off x="2044800" y="785671"/>
        <a:ext cx="719918" cy="446996"/>
      </dsp:txXfrm>
    </dsp:sp>
    <dsp:sp modelId="{0889770A-1D71-439B-9D41-DA635872CF9E}">
      <dsp:nvSpPr>
        <dsp:cNvPr id="0" name=""/>
        <dsp:cNvSpPr/>
      </dsp:nvSpPr>
      <dsp:spPr>
        <a:xfrm>
          <a:off x="1947812" y="1385112"/>
          <a:ext cx="747732" cy="474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0AAA8-9644-4A09-AE67-127C86647A37}">
      <dsp:nvSpPr>
        <dsp:cNvPr id="0" name=""/>
        <dsp:cNvSpPr/>
      </dsp:nvSpPr>
      <dsp:spPr>
        <a:xfrm>
          <a:off x="2030893" y="1464039"/>
          <a:ext cx="747732" cy="4748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title</a:t>
          </a:r>
          <a:endParaRPr lang="en-IN" sz="900" kern="1200" dirty="0"/>
        </a:p>
      </dsp:txBody>
      <dsp:txXfrm>
        <a:off x="2044800" y="1477946"/>
        <a:ext cx="719918" cy="446996"/>
      </dsp:txXfrm>
    </dsp:sp>
    <dsp:sp modelId="{64A462BD-15DA-41F1-A7F1-19714FB8E12C}">
      <dsp:nvSpPr>
        <dsp:cNvPr id="0" name=""/>
        <dsp:cNvSpPr/>
      </dsp:nvSpPr>
      <dsp:spPr>
        <a:xfrm>
          <a:off x="1947812" y="2077388"/>
          <a:ext cx="747732" cy="474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29EA0-6A33-46FF-8F1B-70AA517A871B}">
      <dsp:nvSpPr>
        <dsp:cNvPr id="0" name=""/>
        <dsp:cNvSpPr/>
      </dsp:nvSpPr>
      <dsp:spPr>
        <a:xfrm>
          <a:off x="2030893" y="2156315"/>
          <a:ext cx="747732" cy="4748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Text Macbeth’s castle</a:t>
          </a:r>
          <a:endParaRPr lang="en-IN" sz="900" kern="1200" dirty="0"/>
        </a:p>
      </dsp:txBody>
      <dsp:txXfrm>
        <a:off x="2044800" y="2170222"/>
        <a:ext cx="719918" cy="446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096BD-A039-4E25-926F-E1297E5AC564}">
      <dsp:nvSpPr>
        <dsp:cNvPr id="0" name=""/>
        <dsp:cNvSpPr/>
      </dsp:nvSpPr>
      <dsp:spPr>
        <a:xfrm>
          <a:off x="687" y="38606"/>
          <a:ext cx="1609576" cy="804788"/>
        </a:xfrm>
        <a:prstGeom prst="roundRect">
          <a:avLst>
            <a:gd name="adj" fmla="val 1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t>Wikipage1 XML</a:t>
          </a:r>
          <a:endParaRPr lang="en-IN" sz="2100" kern="1200" dirty="0"/>
        </a:p>
      </dsp:txBody>
      <dsp:txXfrm>
        <a:off x="24258" y="62177"/>
        <a:ext cx="1562434" cy="757646"/>
      </dsp:txXfrm>
    </dsp:sp>
    <dsp:sp modelId="{F1A84781-AE6E-4D58-AC58-30AEFA743DC7}">
      <dsp:nvSpPr>
        <dsp:cNvPr id="0" name=""/>
        <dsp:cNvSpPr/>
      </dsp:nvSpPr>
      <dsp:spPr>
        <a:xfrm>
          <a:off x="161645" y="843394"/>
          <a:ext cx="160957" cy="603591"/>
        </a:xfrm>
        <a:custGeom>
          <a:avLst/>
          <a:gdLst/>
          <a:ahLst/>
          <a:cxnLst/>
          <a:rect l="0" t="0" r="0" b="0"/>
          <a:pathLst>
            <a:path>
              <a:moveTo>
                <a:pt x="0" y="0"/>
              </a:moveTo>
              <a:lnTo>
                <a:pt x="0" y="603591"/>
              </a:lnTo>
              <a:lnTo>
                <a:pt x="160957" y="603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E96973-4618-482A-B394-78536DB742A7}">
      <dsp:nvSpPr>
        <dsp:cNvPr id="0" name=""/>
        <dsp:cNvSpPr/>
      </dsp:nvSpPr>
      <dsp:spPr>
        <a:xfrm>
          <a:off x="322603" y="1044591"/>
          <a:ext cx="1287660" cy="804788"/>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Wikipage</a:t>
          </a:r>
          <a:r>
            <a:rPr lang="en-US" sz="1900" kern="1200" dirty="0"/>
            <a:t> Object</a:t>
          </a:r>
          <a:endParaRPr lang="en-IN" sz="1900" kern="1200" dirty="0"/>
        </a:p>
      </dsp:txBody>
      <dsp:txXfrm>
        <a:off x="346174" y="1068162"/>
        <a:ext cx="1240518" cy="757646"/>
      </dsp:txXfrm>
    </dsp:sp>
    <dsp:sp modelId="{99301506-137D-4185-AC4A-4C42C803CE3B}">
      <dsp:nvSpPr>
        <dsp:cNvPr id="0" name=""/>
        <dsp:cNvSpPr/>
      </dsp:nvSpPr>
      <dsp:spPr>
        <a:xfrm>
          <a:off x="161645" y="843394"/>
          <a:ext cx="160957" cy="1609576"/>
        </a:xfrm>
        <a:custGeom>
          <a:avLst/>
          <a:gdLst/>
          <a:ahLst/>
          <a:cxnLst/>
          <a:rect l="0" t="0" r="0" b="0"/>
          <a:pathLst>
            <a:path>
              <a:moveTo>
                <a:pt x="0" y="0"/>
              </a:moveTo>
              <a:lnTo>
                <a:pt x="0" y="1609576"/>
              </a:lnTo>
              <a:lnTo>
                <a:pt x="160957" y="16095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57AAC3-67C6-45EE-AD3A-A77D2522C0FF}">
      <dsp:nvSpPr>
        <dsp:cNvPr id="0" name=""/>
        <dsp:cNvSpPr/>
      </dsp:nvSpPr>
      <dsp:spPr>
        <a:xfrm>
          <a:off x="322603" y="2050577"/>
          <a:ext cx="1287660" cy="804788"/>
        </a:xfrm>
        <a:prstGeom prst="roundRect">
          <a:avLst>
            <a:gd name="adj" fmla="val 10000"/>
          </a:avLst>
        </a:prstGeom>
        <a:solidFill>
          <a:srgbClr val="00B0F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WordCount</a:t>
          </a:r>
          <a:endParaRPr lang="en-IN" sz="1900" kern="1200" dirty="0"/>
        </a:p>
      </dsp:txBody>
      <dsp:txXfrm>
        <a:off x="346174" y="2074148"/>
        <a:ext cx="1240518" cy="757646"/>
      </dsp:txXfrm>
    </dsp:sp>
    <dsp:sp modelId="{E0D2B8C6-1C59-42E8-A4C0-B7748FA7A7E0}">
      <dsp:nvSpPr>
        <dsp:cNvPr id="0" name=""/>
        <dsp:cNvSpPr/>
      </dsp:nvSpPr>
      <dsp:spPr>
        <a:xfrm>
          <a:off x="2012657" y="38606"/>
          <a:ext cx="1609576" cy="804788"/>
        </a:xfrm>
        <a:prstGeom prst="roundRect">
          <a:avLst>
            <a:gd name="adj" fmla="val 1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t>Wikipage2 XML</a:t>
          </a:r>
          <a:endParaRPr lang="en-IN" sz="2100" kern="1200" dirty="0"/>
        </a:p>
      </dsp:txBody>
      <dsp:txXfrm>
        <a:off x="2036228" y="62177"/>
        <a:ext cx="1562434" cy="757646"/>
      </dsp:txXfrm>
    </dsp:sp>
    <dsp:sp modelId="{11CE3CFB-CEE1-4DEA-B011-D4D7C4DACD1F}">
      <dsp:nvSpPr>
        <dsp:cNvPr id="0" name=""/>
        <dsp:cNvSpPr/>
      </dsp:nvSpPr>
      <dsp:spPr>
        <a:xfrm>
          <a:off x="2173615" y="843394"/>
          <a:ext cx="160957" cy="603591"/>
        </a:xfrm>
        <a:custGeom>
          <a:avLst/>
          <a:gdLst/>
          <a:ahLst/>
          <a:cxnLst/>
          <a:rect l="0" t="0" r="0" b="0"/>
          <a:pathLst>
            <a:path>
              <a:moveTo>
                <a:pt x="0" y="0"/>
              </a:moveTo>
              <a:lnTo>
                <a:pt x="0" y="603591"/>
              </a:lnTo>
              <a:lnTo>
                <a:pt x="160957" y="603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86D7D3-6CD0-4284-A5AA-E4AA0402C6E1}">
      <dsp:nvSpPr>
        <dsp:cNvPr id="0" name=""/>
        <dsp:cNvSpPr/>
      </dsp:nvSpPr>
      <dsp:spPr>
        <a:xfrm>
          <a:off x="2334573" y="1044591"/>
          <a:ext cx="1287660" cy="804788"/>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Wikipage</a:t>
          </a:r>
          <a:endParaRPr lang="en-US" sz="1900" kern="1200" dirty="0"/>
        </a:p>
        <a:p>
          <a:pPr marL="0" lvl="0" indent="0" algn="ctr" defTabSz="844550">
            <a:lnSpc>
              <a:spcPct val="90000"/>
            </a:lnSpc>
            <a:spcBef>
              <a:spcPct val="0"/>
            </a:spcBef>
            <a:spcAft>
              <a:spcPct val="35000"/>
            </a:spcAft>
            <a:buNone/>
          </a:pPr>
          <a:r>
            <a:rPr lang="en-US" sz="1900" kern="1200" dirty="0"/>
            <a:t>Object</a:t>
          </a:r>
          <a:endParaRPr lang="en-IN" sz="1900" kern="1200" dirty="0"/>
        </a:p>
      </dsp:txBody>
      <dsp:txXfrm>
        <a:off x="2358144" y="1068162"/>
        <a:ext cx="1240518" cy="757646"/>
      </dsp:txXfrm>
    </dsp:sp>
    <dsp:sp modelId="{C7FCB214-FF63-4330-BC95-7AC514E4C2C7}">
      <dsp:nvSpPr>
        <dsp:cNvPr id="0" name=""/>
        <dsp:cNvSpPr/>
      </dsp:nvSpPr>
      <dsp:spPr>
        <a:xfrm>
          <a:off x="2173615" y="843394"/>
          <a:ext cx="234907" cy="1582672"/>
        </a:xfrm>
        <a:custGeom>
          <a:avLst/>
          <a:gdLst/>
          <a:ahLst/>
          <a:cxnLst/>
          <a:rect l="0" t="0" r="0" b="0"/>
          <a:pathLst>
            <a:path>
              <a:moveTo>
                <a:pt x="0" y="0"/>
              </a:moveTo>
              <a:lnTo>
                <a:pt x="0" y="1582672"/>
              </a:lnTo>
              <a:lnTo>
                <a:pt x="234907" y="15826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5BAA6C-075A-4D87-AED4-5C36ECDD5B5D}">
      <dsp:nvSpPr>
        <dsp:cNvPr id="0" name=""/>
        <dsp:cNvSpPr/>
      </dsp:nvSpPr>
      <dsp:spPr>
        <a:xfrm>
          <a:off x="2408523" y="2023672"/>
          <a:ext cx="1287660" cy="804788"/>
        </a:xfrm>
        <a:prstGeom prst="roundRect">
          <a:avLst>
            <a:gd name="adj" fmla="val 10000"/>
          </a:avLst>
        </a:prstGeom>
        <a:solidFill>
          <a:srgbClr val="00B0F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WordCount</a:t>
          </a:r>
          <a:endParaRPr lang="en-IN" sz="1900" kern="1200" dirty="0"/>
        </a:p>
      </dsp:txBody>
      <dsp:txXfrm>
        <a:off x="2432094" y="2047243"/>
        <a:ext cx="1240518" cy="757646"/>
      </dsp:txXfrm>
    </dsp:sp>
    <dsp:sp modelId="{12DAEF04-0A70-4C19-9759-72E157666604}">
      <dsp:nvSpPr>
        <dsp:cNvPr id="0" name=""/>
        <dsp:cNvSpPr/>
      </dsp:nvSpPr>
      <dsp:spPr>
        <a:xfrm>
          <a:off x="4024628" y="38606"/>
          <a:ext cx="1609576" cy="804788"/>
        </a:xfrm>
        <a:prstGeom prst="roundRect">
          <a:avLst>
            <a:gd name="adj" fmla="val 1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err="1"/>
            <a:t>WikipageN</a:t>
          </a:r>
          <a:endParaRPr lang="en-US" sz="2100" kern="1200" dirty="0"/>
        </a:p>
        <a:p>
          <a:pPr marL="0" lvl="0" indent="0" algn="ctr" defTabSz="933450">
            <a:lnSpc>
              <a:spcPct val="90000"/>
            </a:lnSpc>
            <a:spcBef>
              <a:spcPct val="0"/>
            </a:spcBef>
            <a:spcAft>
              <a:spcPct val="35000"/>
            </a:spcAft>
            <a:buNone/>
          </a:pPr>
          <a:r>
            <a:rPr lang="en-US" sz="2100" kern="1200" dirty="0"/>
            <a:t>XML</a:t>
          </a:r>
          <a:endParaRPr lang="en-IN" sz="2100" kern="1200" dirty="0"/>
        </a:p>
      </dsp:txBody>
      <dsp:txXfrm>
        <a:off x="4048199" y="62177"/>
        <a:ext cx="1562434" cy="757646"/>
      </dsp:txXfrm>
    </dsp:sp>
    <dsp:sp modelId="{8C99EA15-64B4-425F-8003-360E72B143F6}">
      <dsp:nvSpPr>
        <dsp:cNvPr id="0" name=""/>
        <dsp:cNvSpPr/>
      </dsp:nvSpPr>
      <dsp:spPr>
        <a:xfrm>
          <a:off x="4185585" y="843394"/>
          <a:ext cx="160957" cy="603591"/>
        </a:xfrm>
        <a:custGeom>
          <a:avLst/>
          <a:gdLst/>
          <a:ahLst/>
          <a:cxnLst/>
          <a:rect l="0" t="0" r="0" b="0"/>
          <a:pathLst>
            <a:path>
              <a:moveTo>
                <a:pt x="0" y="0"/>
              </a:moveTo>
              <a:lnTo>
                <a:pt x="0" y="603591"/>
              </a:lnTo>
              <a:lnTo>
                <a:pt x="160957" y="603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AA30C5-AE0B-4D26-812C-535EF443D3A5}">
      <dsp:nvSpPr>
        <dsp:cNvPr id="0" name=""/>
        <dsp:cNvSpPr/>
      </dsp:nvSpPr>
      <dsp:spPr>
        <a:xfrm>
          <a:off x="4346543" y="1044591"/>
          <a:ext cx="1287660" cy="804788"/>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Wikipage</a:t>
          </a:r>
          <a:r>
            <a:rPr lang="en-US" sz="1900" kern="1200" dirty="0"/>
            <a:t> Object</a:t>
          </a:r>
          <a:endParaRPr lang="en-IN" sz="1900" kern="1200" dirty="0"/>
        </a:p>
      </dsp:txBody>
      <dsp:txXfrm>
        <a:off x="4370114" y="1068162"/>
        <a:ext cx="1240518" cy="757646"/>
      </dsp:txXfrm>
    </dsp:sp>
    <dsp:sp modelId="{4FD088AE-A4A6-4611-BDC2-2EFF5BDCF32E}">
      <dsp:nvSpPr>
        <dsp:cNvPr id="0" name=""/>
        <dsp:cNvSpPr/>
      </dsp:nvSpPr>
      <dsp:spPr>
        <a:xfrm>
          <a:off x="4185585" y="843394"/>
          <a:ext cx="160957" cy="1609576"/>
        </a:xfrm>
        <a:custGeom>
          <a:avLst/>
          <a:gdLst/>
          <a:ahLst/>
          <a:cxnLst/>
          <a:rect l="0" t="0" r="0" b="0"/>
          <a:pathLst>
            <a:path>
              <a:moveTo>
                <a:pt x="0" y="0"/>
              </a:moveTo>
              <a:lnTo>
                <a:pt x="0" y="1609576"/>
              </a:lnTo>
              <a:lnTo>
                <a:pt x="160957" y="16095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C9CECD-5A11-4695-ABBB-36EE0FB1AF9B}">
      <dsp:nvSpPr>
        <dsp:cNvPr id="0" name=""/>
        <dsp:cNvSpPr/>
      </dsp:nvSpPr>
      <dsp:spPr>
        <a:xfrm>
          <a:off x="4346543" y="2050577"/>
          <a:ext cx="1287660" cy="804788"/>
        </a:xfrm>
        <a:prstGeom prst="roundRect">
          <a:avLst>
            <a:gd name="adj" fmla="val 10000"/>
          </a:avLst>
        </a:prstGeom>
        <a:solidFill>
          <a:srgbClr val="00B0F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err="1"/>
            <a:t>WordCount</a:t>
          </a:r>
          <a:endParaRPr lang="en-IN" sz="1900" kern="1200" dirty="0"/>
        </a:p>
      </dsp:txBody>
      <dsp:txXfrm>
        <a:off x="4370114" y="2074148"/>
        <a:ext cx="1240518" cy="7576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D5DF0-49C0-45C2-90A5-38FFF54D9EE1}">
      <dsp:nvSpPr>
        <dsp:cNvPr id="0" name=""/>
        <dsp:cNvSpPr/>
      </dsp:nvSpPr>
      <dsp:spPr>
        <a:xfrm>
          <a:off x="3593191" y="2176169"/>
          <a:ext cx="1824755" cy="1824755"/>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Good#idf</a:t>
          </a:r>
          <a:r>
            <a:rPr lang="en-US" sz="1800" kern="1200" dirty="0"/>
            <a:t>=12_5:3000;7_5:2000;15_9:1300;3_4:20;</a:t>
          </a:r>
          <a:endParaRPr lang="en-IN" sz="1800" kern="1200" dirty="0"/>
        </a:p>
      </dsp:txBody>
      <dsp:txXfrm>
        <a:off x="3860420" y="2443398"/>
        <a:ext cx="1290297" cy="1290297"/>
      </dsp:txXfrm>
    </dsp:sp>
    <dsp:sp modelId="{C552DCEC-D61E-4DF4-8A66-30B5E02F3A1F}">
      <dsp:nvSpPr>
        <dsp:cNvPr id="0" name=""/>
        <dsp:cNvSpPr/>
      </dsp:nvSpPr>
      <dsp:spPr>
        <a:xfrm rot="12900000">
          <a:off x="2417675" y="1856839"/>
          <a:ext cx="1400381" cy="52005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FBEA07-0107-43D8-978E-9A60C7B0A058}">
      <dsp:nvSpPr>
        <dsp:cNvPr id="0" name=""/>
        <dsp:cNvSpPr/>
      </dsp:nvSpPr>
      <dsp:spPr>
        <a:xfrm>
          <a:off x="1677544" y="1021847"/>
          <a:ext cx="1733517" cy="13868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kern="1200" dirty="0"/>
            <a:t>Good=3_4:20;7_5:2000;</a:t>
          </a:r>
          <a:endParaRPr lang="en-IN" sz="1200" kern="1200" dirty="0"/>
        </a:p>
      </dsp:txBody>
      <dsp:txXfrm>
        <a:off x="1718162" y="1062465"/>
        <a:ext cx="1652281" cy="1305578"/>
      </dsp:txXfrm>
    </dsp:sp>
    <dsp:sp modelId="{5972B2BB-C793-4D73-A6AB-8EC66A7618E6}">
      <dsp:nvSpPr>
        <dsp:cNvPr id="0" name=""/>
        <dsp:cNvSpPr/>
      </dsp:nvSpPr>
      <dsp:spPr>
        <a:xfrm rot="16200000">
          <a:off x="3805378" y="1134447"/>
          <a:ext cx="1400381" cy="52005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3B753-03E2-41D9-A28C-84BC86CB84B9}">
      <dsp:nvSpPr>
        <dsp:cNvPr id="0" name=""/>
        <dsp:cNvSpPr/>
      </dsp:nvSpPr>
      <dsp:spPr>
        <a:xfrm>
          <a:off x="3638810" y="876"/>
          <a:ext cx="1733517" cy="13868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kern="1200" dirty="0"/>
            <a:t>Good=12_5:3000;</a:t>
          </a:r>
          <a:endParaRPr lang="en-IN" sz="1200" kern="1200" dirty="0"/>
        </a:p>
      </dsp:txBody>
      <dsp:txXfrm>
        <a:off x="3679428" y="41494"/>
        <a:ext cx="1652281" cy="1305578"/>
      </dsp:txXfrm>
    </dsp:sp>
    <dsp:sp modelId="{CF9D15AD-737C-439F-A652-AC4E054CFD63}">
      <dsp:nvSpPr>
        <dsp:cNvPr id="0" name=""/>
        <dsp:cNvSpPr/>
      </dsp:nvSpPr>
      <dsp:spPr>
        <a:xfrm rot="19500000">
          <a:off x="5193080" y="1856839"/>
          <a:ext cx="1400381" cy="52005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F3974F-C21F-4CE4-B9D8-730FC7092D91}">
      <dsp:nvSpPr>
        <dsp:cNvPr id="0" name=""/>
        <dsp:cNvSpPr/>
      </dsp:nvSpPr>
      <dsp:spPr>
        <a:xfrm>
          <a:off x="5600075" y="1021847"/>
          <a:ext cx="1733517" cy="13868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kern="1200" dirty="0"/>
            <a:t>Good=15_9:1300;</a:t>
          </a:r>
          <a:endParaRPr lang="en-IN" sz="1200" kern="1200" dirty="0"/>
        </a:p>
      </dsp:txBody>
      <dsp:txXfrm>
        <a:off x="5640693" y="1062465"/>
        <a:ext cx="1652281" cy="13055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D5DF0-49C0-45C2-90A5-38FFF54D9EE1}">
      <dsp:nvSpPr>
        <dsp:cNvPr id="0" name=""/>
        <dsp:cNvSpPr/>
      </dsp:nvSpPr>
      <dsp:spPr>
        <a:xfrm>
          <a:off x="3577851" y="1952539"/>
          <a:ext cx="1817627" cy="1817627"/>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Priority Queue</a:t>
          </a:r>
          <a:endParaRPr lang="en-IN" sz="1800" kern="1200" dirty="0"/>
        </a:p>
      </dsp:txBody>
      <dsp:txXfrm>
        <a:off x="3844036" y="2218724"/>
        <a:ext cx="1285257" cy="1285257"/>
      </dsp:txXfrm>
    </dsp:sp>
    <dsp:sp modelId="{C552DCEC-D61E-4DF4-8A66-30B5E02F3A1F}">
      <dsp:nvSpPr>
        <dsp:cNvPr id="0" name=""/>
        <dsp:cNvSpPr/>
      </dsp:nvSpPr>
      <dsp:spPr>
        <a:xfrm rot="12900000">
          <a:off x="2405816" y="1634085"/>
          <a:ext cx="1396072" cy="518023"/>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FBEA07-0107-43D8-978E-9A60C7B0A058}">
      <dsp:nvSpPr>
        <dsp:cNvPr id="0" name=""/>
        <dsp:cNvSpPr/>
      </dsp:nvSpPr>
      <dsp:spPr>
        <a:xfrm>
          <a:off x="1599577" y="1216572"/>
          <a:ext cx="1864954" cy="552296"/>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File_1</a:t>
          </a:r>
          <a:endParaRPr lang="en-IN" sz="2700" kern="1200" dirty="0"/>
        </a:p>
      </dsp:txBody>
      <dsp:txXfrm>
        <a:off x="1615753" y="1232748"/>
        <a:ext cx="1832602" cy="519944"/>
      </dsp:txXfrm>
    </dsp:sp>
    <dsp:sp modelId="{5972B2BB-C793-4D73-A6AB-8EC66A7618E6}">
      <dsp:nvSpPr>
        <dsp:cNvPr id="0" name=""/>
        <dsp:cNvSpPr/>
      </dsp:nvSpPr>
      <dsp:spPr>
        <a:xfrm rot="16240536">
          <a:off x="3823621" y="931423"/>
          <a:ext cx="1365495" cy="518023"/>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3B753-03E2-41D9-A28C-84BC86CB84B9}">
      <dsp:nvSpPr>
        <dsp:cNvPr id="0" name=""/>
        <dsp:cNvSpPr/>
      </dsp:nvSpPr>
      <dsp:spPr>
        <a:xfrm>
          <a:off x="3498816" y="249420"/>
          <a:ext cx="2031205" cy="516628"/>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File_2</a:t>
          </a:r>
          <a:endParaRPr lang="en-IN" sz="2700" kern="1200" dirty="0"/>
        </a:p>
      </dsp:txBody>
      <dsp:txXfrm>
        <a:off x="3513948" y="264552"/>
        <a:ext cx="2000941" cy="486364"/>
      </dsp:txXfrm>
    </dsp:sp>
    <dsp:sp modelId="{CF9D15AD-737C-439F-A652-AC4E054CFD63}">
      <dsp:nvSpPr>
        <dsp:cNvPr id="0" name=""/>
        <dsp:cNvSpPr/>
      </dsp:nvSpPr>
      <dsp:spPr>
        <a:xfrm rot="19418388">
          <a:off x="5146110" y="1588698"/>
          <a:ext cx="1434856" cy="518023"/>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F3974F-C21F-4CE4-B9D8-730FC7092D91}">
      <dsp:nvSpPr>
        <dsp:cNvPr id="0" name=""/>
        <dsp:cNvSpPr/>
      </dsp:nvSpPr>
      <dsp:spPr>
        <a:xfrm>
          <a:off x="5471003" y="1151795"/>
          <a:ext cx="1940569" cy="541162"/>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err="1"/>
            <a:t>File_n</a:t>
          </a:r>
          <a:endParaRPr lang="en-IN" sz="2700" kern="1200" dirty="0"/>
        </a:p>
      </dsp:txBody>
      <dsp:txXfrm>
        <a:off x="5486853" y="1167645"/>
        <a:ext cx="1908869" cy="5094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33EB4-966C-45D5-BF93-9E7F4495E937}" type="datetimeFigureOut">
              <a:rPr lang="en-IN" smtClean="0"/>
              <a:t>19-07-2019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BBE1A-C951-481C-B29A-00809CCF38B3}" type="slidenum">
              <a:rPr lang="en-IN" smtClean="0"/>
              <a:t>‹#›</a:t>
            </a:fld>
            <a:endParaRPr lang="en-IN"/>
          </a:p>
        </p:txBody>
      </p:sp>
    </p:spTree>
    <p:extLst>
      <p:ext uri="{BB962C8B-B14F-4D97-AF65-F5344CB8AC3E}">
        <p14:creationId xmlns:p14="http://schemas.microsoft.com/office/powerpoint/2010/main" val="434532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7842-A651-4D40-8DFB-4C31D976B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9D3EAA-280A-4978-80B2-BF726AB02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CAA1C2-680F-42CE-8171-C10D72DF510A}"/>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5" name="Footer Placeholder 4">
            <a:extLst>
              <a:ext uri="{FF2B5EF4-FFF2-40B4-BE49-F238E27FC236}">
                <a16:creationId xmlns:a16="http://schemas.microsoft.com/office/drawing/2014/main" id="{3894754D-3525-4464-84FD-80F003A986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594C25-1D52-4D2A-A3BA-1401D33C3EC4}"/>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1081877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8AEA-E43A-42DE-923C-9C9BA799E0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B98E25-B9F0-419E-A2A1-A436875F9F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82B2DD-CAFB-4128-996C-F0BFFBE14719}"/>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5" name="Footer Placeholder 4">
            <a:extLst>
              <a:ext uri="{FF2B5EF4-FFF2-40B4-BE49-F238E27FC236}">
                <a16:creationId xmlns:a16="http://schemas.microsoft.com/office/drawing/2014/main" id="{9A16D519-FD23-4084-ABEB-467707EF9D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B49585-51D9-4E59-A900-C226350A5104}"/>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640084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BCADF6-3E5E-4B96-AD22-E8D9D1AD7E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4C6E2A-4281-4A83-8AA7-0872F7FA45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98417E-1404-498A-B93A-D8A482E7C600}"/>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5" name="Footer Placeholder 4">
            <a:extLst>
              <a:ext uri="{FF2B5EF4-FFF2-40B4-BE49-F238E27FC236}">
                <a16:creationId xmlns:a16="http://schemas.microsoft.com/office/drawing/2014/main" id="{F2AA797F-EC6B-443D-8B0E-13933E07FC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26FCB6-3CA5-4A00-B6C9-4E4A06E1DB93}"/>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1863919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B92EA-CA26-45C7-A21C-6B7D3CFE2A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58D43B-411B-401C-A469-C0575F7882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EDDE2F-FF3D-4174-8D17-8899CE365EFA}"/>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5" name="Footer Placeholder 4">
            <a:extLst>
              <a:ext uri="{FF2B5EF4-FFF2-40B4-BE49-F238E27FC236}">
                <a16:creationId xmlns:a16="http://schemas.microsoft.com/office/drawing/2014/main" id="{A4613125-4637-4336-8A07-87F074C2E0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8A958A-C761-432A-8998-D56573D7207C}"/>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220167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2632-2EC1-4905-BE50-EC755D613A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7FD5436-2F76-47DA-8ED9-FEFE0C1C6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CE57FA-D6FA-48E8-9B17-782D3D2FF5F9}"/>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5" name="Footer Placeholder 4">
            <a:extLst>
              <a:ext uri="{FF2B5EF4-FFF2-40B4-BE49-F238E27FC236}">
                <a16:creationId xmlns:a16="http://schemas.microsoft.com/office/drawing/2014/main" id="{3E431DA5-72C9-4556-ABE7-80430875A5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5DCC4C-C300-4A8D-94CD-5D47DB72AE63}"/>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256242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4C9C-293A-4054-9183-D09CE3DCF2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E463C2-2F6A-4BE1-B51C-AF885E467B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5699D4-6C39-4588-AC08-58E744DF37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CFCBAB-7411-43C1-9D60-4E5AACB54ABE}"/>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6" name="Footer Placeholder 5">
            <a:extLst>
              <a:ext uri="{FF2B5EF4-FFF2-40B4-BE49-F238E27FC236}">
                <a16:creationId xmlns:a16="http://schemas.microsoft.com/office/drawing/2014/main" id="{3CC9C9F7-6393-4CE8-A162-670883D21E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B70458-3877-4035-9B94-1EABD0382794}"/>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2436756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7AB4-A5F0-4521-8970-4EAAADE991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CC0ABE-9AA7-429F-AC7B-5B8D7916A5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406388-9BD3-43F0-B32D-25C0325A38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C2B85B-D6B6-47DA-97AB-A21C05B668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A74ECEC-B59D-4A02-BFB6-6A7552EEAD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EC2538-33D8-4461-9AA9-4E8F37E71296}"/>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8" name="Footer Placeholder 7">
            <a:extLst>
              <a:ext uri="{FF2B5EF4-FFF2-40B4-BE49-F238E27FC236}">
                <a16:creationId xmlns:a16="http://schemas.microsoft.com/office/drawing/2014/main" id="{98034E32-265F-4454-947E-475516880F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31E2159-3FFF-4432-9CE0-75F4E3EAB129}"/>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2326398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D236-B742-4F4B-88BE-7CBF0A7B75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6A392F-FD0B-42DA-83F2-9DCC9CFE05BA}"/>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4" name="Footer Placeholder 3">
            <a:extLst>
              <a:ext uri="{FF2B5EF4-FFF2-40B4-BE49-F238E27FC236}">
                <a16:creationId xmlns:a16="http://schemas.microsoft.com/office/drawing/2014/main" id="{828866D2-2C0A-4AA1-B49A-AF5FB028671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6813F7-A2FA-4545-A804-F8F19436D5AA}"/>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390806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9EDAA1-8525-46E6-82DF-82FEBD9DB09C}"/>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3" name="Footer Placeholder 2">
            <a:extLst>
              <a:ext uri="{FF2B5EF4-FFF2-40B4-BE49-F238E27FC236}">
                <a16:creationId xmlns:a16="http://schemas.microsoft.com/office/drawing/2014/main" id="{7998B160-5716-43CA-BE1E-7984EA37F9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8BE8C67-CF33-46D7-AF9E-068762A708D9}"/>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3647640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540A4-A018-4B24-AE41-23D4CE3C8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A01B65-DCAE-4E9B-A5D8-E49C65BB08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6445FB9-0EF1-4562-AA47-8ADC17ECB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B1FE44-3B00-453C-BDC1-A27FC63CD35F}"/>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6" name="Footer Placeholder 5">
            <a:extLst>
              <a:ext uri="{FF2B5EF4-FFF2-40B4-BE49-F238E27FC236}">
                <a16:creationId xmlns:a16="http://schemas.microsoft.com/office/drawing/2014/main" id="{F7D00CC9-ABD8-49C9-B666-B9E591771D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1300B5-2FDB-45B8-A70B-12E41598950D}"/>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2295414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19A97-45E7-4D22-8EC5-1B90EF3A35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176EC4-3952-4E82-AF47-8BF06CBD1A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8F22A7-2C4B-4A99-B66E-BEF4B3A9A5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7E947-0BDA-4746-BC50-392A09D6339A}"/>
              </a:ext>
            </a:extLst>
          </p:cNvPr>
          <p:cNvSpPr>
            <a:spLocks noGrp="1"/>
          </p:cNvSpPr>
          <p:nvPr>
            <p:ph type="dt" sz="half" idx="10"/>
          </p:nvPr>
        </p:nvSpPr>
        <p:spPr/>
        <p:txBody>
          <a:bodyPr/>
          <a:lstStyle/>
          <a:p>
            <a:fld id="{9F52D3A2-E28C-494C-A0E4-9CE1BCFBF150}" type="datetimeFigureOut">
              <a:rPr lang="en-IN" smtClean="0"/>
              <a:t>19-07-2019</a:t>
            </a:fld>
            <a:endParaRPr lang="en-IN"/>
          </a:p>
        </p:txBody>
      </p:sp>
      <p:sp>
        <p:nvSpPr>
          <p:cNvPr id="6" name="Footer Placeholder 5">
            <a:extLst>
              <a:ext uri="{FF2B5EF4-FFF2-40B4-BE49-F238E27FC236}">
                <a16:creationId xmlns:a16="http://schemas.microsoft.com/office/drawing/2014/main" id="{AAE1D404-EB2D-430B-A995-233EB06F67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39423D-625A-4A4F-9464-63F4C7A53052}"/>
              </a:ext>
            </a:extLst>
          </p:cNvPr>
          <p:cNvSpPr>
            <a:spLocks noGrp="1"/>
          </p:cNvSpPr>
          <p:nvPr>
            <p:ph type="sldNum" sz="quarter" idx="12"/>
          </p:nvPr>
        </p:nvSpPr>
        <p:spPr/>
        <p:txBody>
          <a:bodyPr/>
          <a:lstStyle/>
          <a:p>
            <a:fld id="{F43170E5-C5A8-4233-BE56-0C486B892144}" type="slidenum">
              <a:rPr lang="en-IN" smtClean="0"/>
              <a:t>‹#›</a:t>
            </a:fld>
            <a:endParaRPr lang="en-IN"/>
          </a:p>
        </p:txBody>
      </p:sp>
    </p:spTree>
    <p:extLst>
      <p:ext uri="{BB962C8B-B14F-4D97-AF65-F5344CB8AC3E}">
        <p14:creationId xmlns:p14="http://schemas.microsoft.com/office/powerpoint/2010/main" val="89617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98D29-669A-4279-9307-C4DDC66ABC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95BA9C-8184-4EAB-968B-006167891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5D25FA-62C3-4B65-BF2D-F74100EF90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2D3A2-E28C-494C-A0E4-9CE1BCFBF150}" type="datetimeFigureOut">
              <a:rPr lang="en-IN" smtClean="0"/>
              <a:t>19-07-2019</a:t>
            </a:fld>
            <a:endParaRPr lang="en-IN"/>
          </a:p>
        </p:txBody>
      </p:sp>
      <p:sp>
        <p:nvSpPr>
          <p:cNvPr id="5" name="Footer Placeholder 4">
            <a:extLst>
              <a:ext uri="{FF2B5EF4-FFF2-40B4-BE49-F238E27FC236}">
                <a16:creationId xmlns:a16="http://schemas.microsoft.com/office/drawing/2014/main" id="{B50728F1-BF2F-4094-9B39-298AB51C6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10D92A-6431-4AD7-8A93-F2D9935E9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170E5-C5A8-4233-BE56-0C486B892144}" type="slidenum">
              <a:rPr lang="en-IN" smtClean="0"/>
              <a:t>‹#›</a:t>
            </a:fld>
            <a:endParaRPr lang="en-IN"/>
          </a:p>
        </p:txBody>
      </p:sp>
    </p:spTree>
    <p:extLst>
      <p:ext uri="{BB962C8B-B14F-4D97-AF65-F5344CB8AC3E}">
        <p14:creationId xmlns:p14="http://schemas.microsoft.com/office/powerpoint/2010/main" val="3058938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3.png" /></Relationships>
</file>

<file path=ppt/slides/_rels/slide1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 /><Relationship Id="rId7" Type="http://schemas.microsoft.com/office/2007/relationships/diagramDrawing" Target="../diagrams/drawing3.xml" /><Relationship Id="rId2" Type="http://schemas.openxmlformats.org/officeDocument/2006/relationships/image" Target="../media/image8.png" /><Relationship Id="rId1" Type="http://schemas.openxmlformats.org/officeDocument/2006/relationships/slideLayout" Target="../slideLayouts/slideLayout2.xml" /><Relationship Id="rId6" Type="http://schemas.openxmlformats.org/officeDocument/2006/relationships/diagramColors" Target="../diagrams/colors3.xml" /><Relationship Id="rId5" Type="http://schemas.openxmlformats.org/officeDocument/2006/relationships/diagramQuickStyle" Target="../diagrams/quickStyle3.xml" /><Relationship Id="rId4" Type="http://schemas.openxmlformats.org/officeDocument/2006/relationships/diagramLayout" Target="../diagrams/layout3.xml" /></Relationships>
</file>

<file path=ppt/slides/_rels/slide19.xml.rels><?xml version="1.0" encoding="UTF-8" standalone="yes"?>
<Relationships xmlns="http://schemas.openxmlformats.org/package/2006/relationships"><Relationship Id="rId2" Type="http://schemas.openxmlformats.org/officeDocument/2006/relationships/hyperlink" Target="http://www.sourcetricks.com/2014/01/dom-parser-to-read-xml-file-java.html" TargetMode="Externa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 Id="rId4" Type="http://schemas.openxmlformats.org/officeDocument/2006/relationships/image" Target="../media/image15.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50.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3.xml.rels><?xml version="1.0" encoding="UTF-8" standalone="yes"?>
<Relationships xmlns="http://schemas.openxmlformats.org/package/2006/relationships"><Relationship Id="rId8" Type="http://schemas.openxmlformats.org/officeDocument/2006/relationships/image" Target="../media/image31.png" /><Relationship Id="rId3" Type="http://schemas.openxmlformats.org/officeDocument/2006/relationships/diagramLayout" Target="../diagrams/layout4.xml" /><Relationship Id="rId7" Type="http://schemas.openxmlformats.org/officeDocument/2006/relationships/image" Target="../media/image30.png" /><Relationship Id="rId2" Type="http://schemas.openxmlformats.org/officeDocument/2006/relationships/diagramData" Target="../diagrams/data4.xml" /><Relationship Id="rId1" Type="http://schemas.openxmlformats.org/officeDocument/2006/relationships/slideLayout" Target="../slideLayouts/slideLayout1.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9.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 /><Relationship Id="rId2" Type="http://schemas.openxmlformats.org/officeDocument/2006/relationships/diagramData" Target="../diagrams/data5.xml" /><Relationship Id="rId1" Type="http://schemas.openxmlformats.org/officeDocument/2006/relationships/slideLayout" Target="../slideLayouts/slideLayout2.xml" /><Relationship Id="rId6" Type="http://schemas.microsoft.com/office/2007/relationships/diagramDrawing" Target="../diagrams/drawing5.xml" /><Relationship Id="rId5" Type="http://schemas.openxmlformats.org/officeDocument/2006/relationships/diagramColors" Target="../diagrams/colors5.xml" /><Relationship Id="rId4" Type="http://schemas.openxmlformats.org/officeDocument/2006/relationships/diagramQuickStyle" Target="../diagrams/quickStyle5.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6.xml" /><Relationship Id="rId2" Type="http://schemas.openxmlformats.org/officeDocument/2006/relationships/diagramData" Target="../diagrams/data6.xml" /><Relationship Id="rId1" Type="http://schemas.openxmlformats.org/officeDocument/2006/relationships/slideLayout" Target="../slideLayouts/slideLayout2.xml" /><Relationship Id="rId6" Type="http://schemas.microsoft.com/office/2007/relationships/diagramDrawing" Target="../diagrams/drawing6.xml" /><Relationship Id="rId5" Type="http://schemas.openxmlformats.org/officeDocument/2006/relationships/diagramColors" Target="../diagrams/colors6.xml" /><Relationship Id="rId4" Type="http://schemas.openxmlformats.org/officeDocument/2006/relationships/diagramQuickStyle" Target="../diagrams/quickStyle6.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6.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48FD0E-CF40-4D3A-9A3F-B7963B901FEC}"/>
              </a:ext>
            </a:extLst>
          </p:cNvPr>
          <p:cNvSpPr/>
          <p:nvPr/>
        </p:nvSpPr>
        <p:spPr>
          <a:xfrm>
            <a:off x="4490123" y="2576009"/>
            <a:ext cx="3687291" cy="923330"/>
          </a:xfrm>
          <a:prstGeom prst="rect">
            <a:avLst/>
          </a:prstGeom>
          <a:noFill/>
        </p:spPr>
        <p:txBody>
          <a:bodyPr wrap="none" lIns="91440" tIns="45720" rIns="91440" bIns="45720">
            <a:spAutoFit/>
          </a:bodyPr>
          <a:lstStyle/>
          <a:p>
            <a:pPr algn="ctr"/>
            <a:r>
              <a:rPr lang="en-US" sz="5400" dirty="0">
                <a:ln w="0"/>
                <a:solidFill>
                  <a:srgbClr val="002060"/>
                </a:solidFill>
                <a:effectLst>
                  <a:reflection blurRad="6350" stA="53000" endA="300" endPos="35500" dir="5400000" sy="-90000" algn="bl" rotWithShape="0"/>
                </a:effectLst>
              </a:rPr>
              <a:t>Introduction</a:t>
            </a:r>
            <a:endParaRPr lang="en-US" sz="5400" b="0" cap="none" spc="0" dirty="0">
              <a:ln w="0"/>
              <a:solidFill>
                <a:srgbClr val="002060"/>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983142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518746" y="219655"/>
            <a:ext cx="10515600" cy="888205"/>
          </a:xfrm>
        </p:spPr>
        <p:txBody>
          <a:bodyPr>
            <a:normAutofit/>
          </a:bodyPr>
          <a:lstStyle/>
          <a:p>
            <a:pPr algn="ctr"/>
            <a:r>
              <a:rPr lang="en-US" sz="3600" b="1" dirty="0">
                <a:solidFill>
                  <a:srgbClr val="00B050"/>
                </a:solidFill>
              </a:rPr>
              <a:t>Penn Treebank Tokenization</a:t>
            </a:r>
            <a:endParaRPr lang="en-IN" sz="3600" b="1" dirty="0">
              <a:solidFill>
                <a:srgbClr val="00B050"/>
              </a:solidFill>
            </a:endParaRPr>
          </a:p>
        </p:txBody>
      </p:sp>
      <p:sp>
        <p:nvSpPr>
          <p:cNvPr id="3" name="TextBox 2">
            <a:extLst>
              <a:ext uri="{FF2B5EF4-FFF2-40B4-BE49-F238E27FC236}">
                <a16:creationId xmlns:a16="http://schemas.microsoft.com/office/drawing/2014/main" id="{B9267AAD-CBA1-455F-BD63-C91F82D7AB6B}"/>
              </a:ext>
            </a:extLst>
          </p:cNvPr>
          <p:cNvSpPr txBox="1"/>
          <p:nvPr/>
        </p:nvSpPr>
        <p:spPr>
          <a:xfrm>
            <a:off x="369277" y="1107860"/>
            <a:ext cx="11394831" cy="4339650"/>
          </a:xfrm>
          <a:prstGeom prst="rect">
            <a:avLst/>
          </a:prstGeom>
          <a:noFill/>
        </p:spPr>
        <p:txBody>
          <a:bodyPr wrap="square" rtlCol="0">
            <a:spAutoFit/>
          </a:bodyPr>
          <a:lstStyle/>
          <a:p>
            <a:pPr marL="285750" indent="-285750">
              <a:buFont typeface="Arial" panose="020B0604020202020204" pitchFamily="34" charset="0"/>
              <a:buChar char="•"/>
            </a:pPr>
            <a:r>
              <a:rPr lang="en-US" dirty="0"/>
              <a:t>A standard released by Linguistic Data Consortium.</a:t>
            </a:r>
          </a:p>
          <a:p>
            <a:pPr marL="285750" indent="-285750">
              <a:buFont typeface="Arial" panose="020B0604020202020204" pitchFamily="34" charset="0"/>
              <a:buChar char="•"/>
            </a:pPr>
            <a:r>
              <a:rPr lang="en-US" dirty="0"/>
              <a:t>It </a:t>
            </a:r>
            <a:r>
              <a:rPr lang="en-US" dirty="0" err="1"/>
              <a:t>seperates</a:t>
            </a:r>
            <a:r>
              <a:rPr lang="en-US" dirty="0"/>
              <a:t> out clitics.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Keeps hyphenated words together.</a:t>
            </a:r>
          </a:p>
          <a:p>
            <a:pPr marL="285750" indent="-285750">
              <a:buFont typeface="Arial" panose="020B0604020202020204" pitchFamily="34" charset="0"/>
              <a:buChar char="•"/>
            </a:pPr>
            <a:r>
              <a:rPr lang="en-US" dirty="0" err="1"/>
              <a:t>Seperates</a:t>
            </a:r>
            <a:r>
              <a:rPr lang="en-US" dirty="0"/>
              <a:t> out all punctuations.</a:t>
            </a:r>
          </a:p>
          <a:p>
            <a:r>
              <a:rPr lang="en-US" dirty="0"/>
              <a:t>Ex:- </a:t>
            </a:r>
            <a:r>
              <a:rPr lang="en-US" dirty="0">
                <a:solidFill>
                  <a:srgbClr val="0070C0"/>
                </a:solidFill>
              </a:rPr>
              <a:t>India’s capital – India s</a:t>
            </a:r>
          </a:p>
          <a:p>
            <a:endParaRPr lang="en-US" dirty="0"/>
          </a:p>
          <a:p>
            <a:endParaRPr lang="en-US" dirty="0"/>
          </a:p>
          <a:p>
            <a:r>
              <a:rPr lang="en-US" sz="2400" dirty="0"/>
              <a:t>Ex:- </a:t>
            </a:r>
            <a:r>
              <a:rPr lang="en-US" sz="2400" u="sng" dirty="0">
                <a:solidFill>
                  <a:srgbClr val="0070C0"/>
                </a:solidFill>
              </a:rPr>
              <a:t>“</a:t>
            </a:r>
            <a:r>
              <a:rPr lang="en-US" sz="2400" dirty="0">
                <a:solidFill>
                  <a:srgbClr val="0070C0"/>
                </a:solidFill>
              </a:rPr>
              <a:t> </a:t>
            </a:r>
            <a:r>
              <a:rPr lang="en-US" sz="2400" u="sng" dirty="0">
                <a:solidFill>
                  <a:srgbClr val="0070C0"/>
                </a:solidFill>
              </a:rPr>
              <a:t>Has</a:t>
            </a:r>
            <a:r>
              <a:rPr lang="en-US" sz="2400" dirty="0">
                <a:solidFill>
                  <a:srgbClr val="0070C0"/>
                </a:solidFill>
              </a:rPr>
              <a:t> </a:t>
            </a:r>
            <a:r>
              <a:rPr lang="en-US" sz="2400" u="sng" dirty="0">
                <a:solidFill>
                  <a:srgbClr val="0070C0"/>
                </a:solidFill>
              </a:rPr>
              <a:t>anything</a:t>
            </a:r>
            <a:r>
              <a:rPr lang="en-US" sz="2400" dirty="0">
                <a:solidFill>
                  <a:srgbClr val="0070C0"/>
                </a:solidFill>
              </a:rPr>
              <a:t> </a:t>
            </a:r>
            <a:r>
              <a:rPr lang="en-US" sz="2400" u="sng" dirty="0">
                <a:solidFill>
                  <a:srgbClr val="0070C0"/>
                </a:solidFill>
              </a:rPr>
              <a:t>escaped</a:t>
            </a:r>
            <a:r>
              <a:rPr lang="en-US" sz="2400" dirty="0">
                <a:solidFill>
                  <a:srgbClr val="0070C0"/>
                </a:solidFill>
              </a:rPr>
              <a:t> </a:t>
            </a:r>
            <a:r>
              <a:rPr lang="en-US" sz="2400" u="sng" dirty="0">
                <a:solidFill>
                  <a:srgbClr val="0070C0"/>
                </a:solidFill>
              </a:rPr>
              <a:t>me</a:t>
            </a:r>
            <a:r>
              <a:rPr lang="en-US" sz="2400" dirty="0">
                <a:solidFill>
                  <a:srgbClr val="0070C0"/>
                </a:solidFill>
              </a:rPr>
              <a:t> </a:t>
            </a:r>
            <a:r>
              <a:rPr lang="en-US" sz="2400" u="sng" dirty="0">
                <a:solidFill>
                  <a:srgbClr val="0070C0"/>
                </a:solidFill>
              </a:rPr>
              <a:t>?</a:t>
            </a:r>
            <a:r>
              <a:rPr lang="en-US" sz="2400" dirty="0">
                <a:solidFill>
                  <a:srgbClr val="0070C0"/>
                </a:solidFill>
              </a:rPr>
              <a:t>  </a:t>
            </a:r>
            <a:r>
              <a:rPr lang="en-US" sz="2400" u="sng" dirty="0">
                <a:solidFill>
                  <a:srgbClr val="0070C0"/>
                </a:solidFill>
              </a:rPr>
              <a:t>”</a:t>
            </a:r>
            <a:r>
              <a:rPr lang="en-US" sz="2400" dirty="0">
                <a:solidFill>
                  <a:srgbClr val="0070C0"/>
                </a:solidFill>
              </a:rPr>
              <a:t> </a:t>
            </a:r>
            <a:r>
              <a:rPr lang="en-US" sz="2400" u="sng" dirty="0">
                <a:solidFill>
                  <a:srgbClr val="0070C0"/>
                </a:solidFill>
              </a:rPr>
              <a:t>I</a:t>
            </a:r>
            <a:r>
              <a:rPr lang="en-US" sz="2400" dirty="0">
                <a:solidFill>
                  <a:srgbClr val="0070C0"/>
                </a:solidFill>
              </a:rPr>
              <a:t> </a:t>
            </a:r>
            <a:r>
              <a:rPr lang="en-US" sz="2400" u="sng" dirty="0">
                <a:solidFill>
                  <a:srgbClr val="0070C0"/>
                </a:solidFill>
              </a:rPr>
              <a:t>asked</a:t>
            </a:r>
            <a:r>
              <a:rPr lang="en-US" sz="2400" dirty="0">
                <a:solidFill>
                  <a:srgbClr val="0070C0"/>
                </a:solidFill>
              </a:rPr>
              <a:t> </a:t>
            </a:r>
            <a:r>
              <a:rPr lang="en-US" sz="2400" u="sng" dirty="0">
                <a:solidFill>
                  <a:srgbClr val="0070C0"/>
                </a:solidFill>
              </a:rPr>
              <a:t>with</a:t>
            </a:r>
            <a:r>
              <a:rPr lang="en-US" sz="2400" dirty="0">
                <a:solidFill>
                  <a:srgbClr val="0070C0"/>
                </a:solidFill>
              </a:rPr>
              <a:t> </a:t>
            </a:r>
            <a:r>
              <a:rPr lang="en-US" sz="2400" u="sng" dirty="0">
                <a:solidFill>
                  <a:srgbClr val="0070C0"/>
                </a:solidFill>
              </a:rPr>
              <a:t>some</a:t>
            </a:r>
            <a:r>
              <a:rPr lang="en-US" sz="2400" dirty="0">
                <a:solidFill>
                  <a:srgbClr val="0070C0"/>
                </a:solidFill>
              </a:rPr>
              <a:t> </a:t>
            </a:r>
            <a:r>
              <a:rPr lang="en-US" sz="2400" u="sng" dirty="0">
                <a:solidFill>
                  <a:srgbClr val="0070C0"/>
                </a:solidFill>
              </a:rPr>
              <a:t>self-importance</a:t>
            </a:r>
            <a:r>
              <a:rPr lang="en-US" sz="2400" dirty="0">
                <a:solidFill>
                  <a:srgbClr val="0070C0"/>
                </a:solidFill>
              </a:rPr>
              <a:t> </a:t>
            </a:r>
            <a:r>
              <a:rPr lang="en-US" sz="2400" u="sng" dirty="0">
                <a:solidFill>
                  <a:srgbClr val="0070C0"/>
                </a:solidFill>
              </a:rPr>
              <a:t>.</a:t>
            </a:r>
            <a:r>
              <a:rPr lang="en-US" sz="2400" dirty="0">
                <a:solidFill>
                  <a:srgbClr val="0070C0"/>
                </a:solidFill>
              </a:rPr>
              <a:t>  </a:t>
            </a:r>
            <a:r>
              <a:rPr lang="en-US" sz="2400" u="sng" dirty="0">
                <a:solidFill>
                  <a:srgbClr val="0070C0"/>
                </a:solidFill>
              </a:rPr>
              <a:t>“</a:t>
            </a:r>
            <a:r>
              <a:rPr lang="en-US" sz="2400" dirty="0">
                <a:solidFill>
                  <a:srgbClr val="0070C0"/>
                </a:solidFill>
              </a:rPr>
              <a:t> </a:t>
            </a:r>
            <a:r>
              <a:rPr lang="en-US" sz="2400" u="sng" dirty="0">
                <a:solidFill>
                  <a:srgbClr val="0070C0"/>
                </a:solidFill>
              </a:rPr>
              <a:t>I</a:t>
            </a:r>
            <a:r>
              <a:rPr lang="en-US" sz="2400" dirty="0">
                <a:solidFill>
                  <a:srgbClr val="0070C0"/>
                </a:solidFill>
              </a:rPr>
              <a:t> </a:t>
            </a:r>
            <a:r>
              <a:rPr lang="en-US" sz="2400" u="sng" dirty="0">
                <a:solidFill>
                  <a:srgbClr val="0070C0"/>
                </a:solidFill>
              </a:rPr>
              <a:t>trust</a:t>
            </a:r>
            <a:r>
              <a:rPr lang="en-US" sz="2400" dirty="0">
                <a:solidFill>
                  <a:srgbClr val="0070C0"/>
                </a:solidFill>
              </a:rPr>
              <a:t> </a:t>
            </a:r>
            <a:r>
              <a:rPr lang="en-US" sz="2400" u="sng" dirty="0">
                <a:solidFill>
                  <a:srgbClr val="0070C0"/>
                </a:solidFill>
              </a:rPr>
              <a:t>that</a:t>
            </a:r>
            <a:r>
              <a:rPr lang="en-US" sz="2400" dirty="0">
                <a:solidFill>
                  <a:srgbClr val="0070C0"/>
                </a:solidFill>
              </a:rPr>
              <a:t> </a:t>
            </a:r>
            <a:r>
              <a:rPr lang="en-US" sz="2400" u="sng" dirty="0">
                <a:solidFill>
                  <a:srgbClr val="0070C0"/>
                </a:solidFill>
              </a:rPr>
              <a:t>there</a:t>
            </a:r>
            <a:r>
              <a:rPr lang="en-US" sz="2400" dirty="0">
                <a:solidFill>
                  <a:srgbClr val="0070C0"/>
                </a:solidFill>
              </a:rPr>
              <a:t> </a:t>
            </a:r>
            <a:r>
              <a:rPr lang="en-US" sz="2400" u="sng" dirty="0">
                <a:solidFill>
                  <a:srgbClr val="0070C0"/>
                </a:solidFill>
              </a:rPr>
              <a:t>is</a:t>
            </a:r>
            <a:r>
              <a:rPr lang="en-US" sz="2400" dirty="0">
                <a:solidFill>
                  <a:srgbClr val="0070C0"/>
                </a:solidFill>
              </a:rPr>
              <a:t> </a:t>
            </a:r>
            <a:r>
              <a:rPr lang="en-US" sz="2400" u="sng" dirty="0">
                <a:solidFill>
                  <a:srgbClr val="0070C0"/>
                </a:solidFill>
              </a:rPr>
              <a:t>nothing</a:t>
            </a:r>
            <a:r>
              <a:rPr lang="en-US" sz="2400" dirty="0">
                <a:solidFill>
                  <a:srgbClr val="0070C0"/>
                </a:solidFill>
              </a:rPr>
              <a:t> </a:t>
            </a:r>
            <a:r>
              <a:rPr lang="en-US" sz="2400" u="sng" dirty="0">
                <a:solidFill>
                  <a:srgbClr val="0070C0"/>
                </a:solidFill>
              </a:rPr>
              <a:t>of</a:t>
            </a:r>
            <a:r>
              <a:rPr lang="en-US" sz="2400" dirty="0">
                <a:solidFill>
                  <a:srgbClr val="0070C0"/>
                </a:solidFill>
              </a:rPr>
              <a:t> </a:t>
            </a:r>
            <a:r>
              <a:rPr lang="en-US" sz="2400" u="sng" dirty="0">
                <a:solidFill>
                  <a:srgbClr val="0070C0"/>
                </a:solidFill>
              </a:rPr>
              <a:t>consequence</a:t>
            </a:r>
            <a:r>
              <a:rPr lang="en-US" sz="2400" dirty="0">
                <a:solidFill>
                  <a:srgbClr val="0070C0"/>
                </a:solidFill>
              </a:rPr>
              <a:t> </a:t>
            </a:r>
            <a:r>
              <a:rPr lang="en-US" sz="2400" u="sng" dirty="0">
                <a:solidFill>
                  <a:srgbClr val="0070C0"/>
                </a:solidFill>
              </a:rPr>
              <a:t>which</a:t>
            </a:r>
            <a:r>
              <a:rPr lang="en-US" sz="2400" dirty="0">
                <a:solidFill>
                  <a:srgbClr val="0070C0"/>
                </a:solidFill>
              </a:rPr>
              <a:t> </a:t>
            </a:r>
            <a:r>
              <a:rPr lang="en-US" sz="2400" u="sng" dirty="0">
                <a:solidFill>
                  <a:srgbClr val="0070C0"/>
                </a:solidFill>
              </a:rPr>
              <a:t>I</a:t>
            </a:r>
            <a:r>
              <a:rPr lang="en-US" sz="2400" dirty="0">
                <a:solidFill>
                  <a:srgbClr val="0070C0"/>
                </a:solidFill>
              </a:rPr>
              <a:t> </a:t>
            </a:r>
            <a:r>
              <a:rPr lang="en-US" sz="2400" u="sng" dirty="0">
                <a:solidFill>
                  <a:srgbClr val="0070C0"/>
                </a:solidFill>
              </a:rPr>
              <a:t>have</a:t>
            </a:r>
            <a:r>
              <a:rPr lang="en-US" sz="2400" dirty="0">
                <a:solidFill>
                  <a:srgbClr val="0070C0"/>
                </a:solidFill>
              </a:rPr>
              <a:t> </a:t>
            </a:r>
            <a:r>
              <a:rPr lang="en-US" sz="2400" u="sng" dirty="0">
                <a:solidFill>
                  <a:srgbClr val="0070C0"/>
                </a:solidFill>
              </a:rPr>
              <a:t>overlooked</a:t>
            </a:r>
            <a:r>
              <a:rPr lang="en-US" sz="2400" dirty="0">
                <a:solidFill>
                  <a:srgbClr val="0070C0"/>
                </a:solidFill>
              </a:rPr>
              <a:t> </a:t>
            </a:r>
            <a:r>
              <a:rPr lang="en-US" sz="2400" u="sng" dirty="0">
                <a:solidFill>
                  <a:srgbClr val="0070C0"/>
                </a:solidFill>
              </a:rPr>
              <a:t>?</a:t>
            </a:r>
            <a:r>
              <a:rPr lang="en-US" sz="2400" dirty="0">
                <a:solidFill>
                  <a:srgbClr val="0070C0"/>
                </a:solidFill>
              </a:rPr>
              <a:t> </a:t>
            </a:r>
            <a:r>
              <a:rPr lang="en-US" sz="2400" u="sng" dirty="0">
                <a:solidFill>
                  <a:srgbClr val="0070C0"/>
                </a:solidFill>
              </a:rPr>
              <a:t>”</a:t>
            </a:r>
          </a:p>
          <a:p>
            <a:endParaRPr lang="en-US" sz="2400" u="sng" dirty="0">
              <a:solidFill>
                <a:srgbClr val="0070C0"/>
              </a:solidFill>
            </a:endParaRPr>
          </a:p>
          <a:p>
            <a:r>
              <a:rPr lang="en-US" sz="2400" dirty="0">
                <a:solidFill>
                  <a:srgbClr val="FF0000"/>
                </a:solidFill>
              </a:rPr>
              <a:t>#Tokens = 28</a:t>
            </a:r>
            <a:endParaRPr lang="en-IN" sz="2400" dirty="0">
              <a:solidFill>
                <a:srgbClr val="FF0000"/>
              </a:solidFill>
            </a:endParaRPr>
          </a:p>
        </p:txBody>
      </p:sp>
      <p:sp>
        <p:nvSpPr>
          <p:cNvPr id="8" name="TextBox 7">
            <a:extLst>
              <a:ext uri="{FF2B5EF4-FFF2-40B4-BE49-F238E27FC236}">
                <a16:creationId xmlns:a16="http://schemas.microsoft.com/office/drawing/2014/main" id="{01DEC339-EAF3-4875-B91E-1910D8D4CDA4}"/>
              </a:ext>
            </a:extLst>
          </p:cNvPr>
          <p:cNvSpPr txBox="1"/>
          <p:nvPr/>
        </p:nvSpPr>
        <p:spPr>
          <a:xfrm>
            <a:off x="3209193" y="1521069"/>
            <a:ext cx="2725615" cy="923330"/>
          </a:xfrm>
          <a:prstGeom prst="rect">
            <a:avLst/>
          </a:prstGeom>
          <a:noFill/>
        </p:spPr>
        <p:txBody>
          <a:bodyPr wrap="square" rtlCol="0">
            <a:spAutoFit/>
          </a:bodyPr>
          <a:lstStyle/>
          <a:p>
            <a:r>
              <a:rPr lang="en-US" dirty="0"/>
              <a:t>doesn’t </a:t>
            </a:r>
            <a:r>
              <a:rPr lang="en-US" dirty="0">
                <a:sym typeface="Wingdings" panose="05000000000000000000" pitchFamily="2" charset="2"/>
              </a:rPr>
              <a:t> does </a:t>
            </a:r>
            <a:r>
              <a:rPr lang="en-US" dirty="0" err="1">
                <a:sym typeface="Wingdings" panose="05000000000000000000" pitchFamily="2" charset="2"/>
              </a:rPr>
              <a:t>n’t</a:t>
            </a:r>
            <a:endParaRPr lang="en-US" dirty="0">
              <a:sym typeface="Wingdings" panose="05000000000000000000" pitchFamily="2" charset="2"/>
            </a:endParaRPr>
          </a:p>
          <a:p>
            <a:r>
              <a:rPr lang="en-US" dirty="0">
                <a:sym typeface="Wingdings" panose="05000000000000000000" pitchFamily="2" charset="2"/>
              </a:rPr>
              <a:t>can’t  ca </a:t>
            </a:r>
            <a:r>
              <a:rPr lang="en-US" dirty="0" err="1">
                <a:sym typeface="Wingdings" panose="05000000000000000000" pitchFamily="2" charset="2"/>
              </a:rPr>
              <a:t>n’t</a:t>
            </a:r>
            <a:endParaRPr lang="en-US" dirty="0">
              <a:sym typeface="Wingdings" panose="05000000000000000000" pitchFamily="2" charset="2"/>
            </a:endParaRPr>
          </a:p>
          <a:p>
            <a:r>
              <a:rPr lang="en-US" dirty="0">
                <a:sym typeface="Wingdings" panose="05000000000000000000" pitchFamily="2" charset="2"/>
              </a:rPr>
              <a:t>haven’t   have </a:t>
            </a:r>
            <a:r>
              <a:rPr lang="en-US" dirty="0" err="1">
                <a:sym typeface="Wingdings" panose="05000000000000000000" pitchFamily="2" charset="2"/>
              </a:rPr>
              <a:t>n’t</a:t>
            </a:r>
            <a:endParaRPr lang="en-IN" dirty="0"/>
          </a:p>
        </p:txBody>
      </p:sp>
      <p:sp>
        <p:nvSpPr>
          <p:cNvPr id="9" name="Left Brace 8">
            <a:extLst>
              <a:ext uri="{FF2B5EF4-FFF2-40B4-BE49-F238E27FC236}">
                <a16:creationId xmlns:a16="http://schemas.microsoft.com/office/drawing/2014/main" id="{209C1EC0-AAF1-466C-AB13-4B6256F2B638}"/>
              </a:ext>
            </a:extLst>
          </p:cNvPr>
          <p:cNvSpPr/>
          <p:nvPr/>
        </p:nvSpPr>
        <p:spPr>
          <a:xfrm>
            <a:off x="3050931" y="1608991"/>
            <a:ext cx="203981" cy="817685"/>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Right Brace 9">
            <a:extLst>
              <a:ext uri="{FF2B5EF4-FFF2-40B4-BE49-F238E27FC236}">
                <a16:creationId xmlns:a16="http://schemas.microsoft.com/office/drawing/2014/main" id="{DB2DD3C6-BB57-47D1-84BB-7F63F8CA3223}"/>
              </a:ext>
            </a:extLst>
          </p:cNvPr>
          <p:cNvSpPr/>
          <p:nvPr/>
        </p:nvSpPr>
        <p:spPr>
          <a:xfrm>
            <a:off x="5205046" y="1608992"/>
            <a:ext cx="272562" cy="83540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88780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518746" y="219655"/>
            <a:ext cx="10515600" cy="888205"/>
          </a:xfrm>
        </p:spPr>
        <p:txBody>
          <a:bodyPr>
            <a:normAutofit/>
          </a:bodyPr>
          <a:lstStyle/>
          <a:p>
            <a:pPr algn="ctr"/>
            <a:r>
              <a:rPr lang="en-US" sz="3600" b="1" dirty="0">
                <a:solidFill>
                  <a:srgbClr val="00B050"/>
                </a:solidFill>
              </a:rPr>
              <a:t>Case Folding</a:t>
            </a:r>
            <a:endParaRPr lang="en-IN" sz="3600" b="1" dirty="0">
              <a:solidFill>
                <a:srgbClr val="00B050"/>
              </a:solidFill>
            </a:endParaRPr>
          </a:p>
        </p:txBody>
      </p:sp>
      <p:sp>
        <p:nvSpPr>
          <p:cNvPr id="3" name="TextBox 2">
            <a:extLst>
              <a:ext uri="{FF2B5EF4-FFF2-40B4-BE49-F238E27FC236}">
                <a16:creationId xmlns:a16="http://schemas.microsoft.com/office/drawing/2014/main" id="{B9267AAD-CBA1-455F-BD63-C91F82D7AB6B}"/>
              </a:ext>
            </a:extLst>
          </p:cNvPr>
          <p:cNvSpPr txBox="1"/>
          <p:nvPr/>
        </p:nvSpPr>
        <p:spPr>
          <a:xfrm>
            <a:off x="369277" y="1107860"/>
            <a:ext cx="11394831" cy="203132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For tasks like speech recognition and information retrieval, everything is mapped to lower case.</a:t>
            </a:r>
          </a:p>
          <a:p>
            <a:r>
              <a:rPr lang="en-US" dirty="0"/>
              <a:t>So we might sometimes loose meaning of acronyms.</a:t>
            </a:r>
          </a:p>
          <a:p>
            <a:endParaRPr lang="en-US" dirty="0"/>
          </a:p>
          <a:p>
            <a:r>
              <a:rPr lang="en-US" dirty="0"/>
              <a:t>JADAVPUR </a:t>
            </a:r>
            <a:r>
              <a:rPr lang="en-US" dirty="0">
                <a:sym typeface="Wingdings" panose="05000000000000000000" pitchFamily="2" charset="2"/>
              </a:rPr>
              <a:t></a:t>
            </a:r>
            <a:r>
              <a:rPr lang="en-US" dirty="0"/>
              <a:t> </a:t>
            </a:r>
            <a:r>
              <a:rPr lang="en-US" dirty="0" err="1"/>
              <a:t>jadavpur</a:t>
            </a:r>
            <a:endParaRPr lang="en-US" dirty="0"/>
          </a:p>
          <a:p>
            <a:r>
              <a:rPr lang="en-US" dirty="0"/>
              <a:t>US </a:t>
            </a:r>
            <a:r>
              <a:rPr lang="en-US" dirty="0">
                <a:sym typeface="Wingdings" panose="05000000000000000000" pitchFamily="2" charset="2"/>
              </a:rPr>
              <a:t> us</a:t>
            </a:r>
            <a:endParaRPr lang="en-US" dirty="0"/>
          </a:p>
          <a:p>
            <a:endParaRPr lang="en-US" dirty="0"/>
          </a:p>
          <a:p>
            <a:endParaRPr lang="en-US" dirty="0"/>
          </a:p>
        </p:txBody>
      </p:sp>
      <p:sp>
        <p:nvSpPr>
          <p:cNvPr id="4" name="TextBox 3">
            <a:extLst>
              <a:ext uri="{FF2B5EF4-FFF2-40B4-BE49-F238E27FC236}">
                <a16:creationId xmlns:a16="http://schemas.microsoft.com/office/drawing/2014/main" id="{F8558F89-FA46-4EAC-B21C-C5A9A0305D21}"/>
              </a:ext>
            </a:extLst>
          </p:cNvPr>
          <p:cNvSpPr txBox="1"/>
          <p:nvPr/>
        </p:nvSpPr>
        <p:spPr>
          <a:xfrm>
            <a:off x="888023" y="3429000"/>
            <a:ext cx="1661746" cy="369332"/>
          </a:xfrm>
          <a:prstGeom prst="rect">
            <a:avLst/>
          </a:prstGeom>
          <a:noFill/>
          <a:ln>
            <a:solidFill>
              <a:schemeClr val="tx1"/>
            </a:solidFill>
          </a:ln>
        </p:spPr>
        <p:txBody>
          <a:bodyPr wrap="square" rtlCol="0">
            <a:spAutoFit/>
          </a:bodyPr>
          <a:lstStyle/>
          <a:p>
            <a:pPr algn="ctr"/>
            <a:r>
              <a:rPr lang="en-US" dirty="0"/>
              <a:t>Fox</a:t>
            </a:r>
            <a:endParaRPr lang="en-IN" dirty="0"/>
          </a:p>
        </p:txBody>
      </p:sp>
      <p:sp>
        <p:nvSpPr>
          <p:cNvPr id="7" name="TextBox 6">
            <a:extLst>
              <a:ext uri="{FF2B5EF4-FFF2-40B4-BE49-F238E27FC236}">
                <a16:creationId xmlns:a16="http://schemas.microsoft.com/office/drawing/2014/main" id="{D91F535F-5391-43F0-B5BA-DB21B5B5EC15}"/>
              </a:ext>
            </a:extLst>
          </p:cNvPr>
          <p:cNvSpPr txBox="1"/>
          <p:nvPr/>
        </p:nvSpPr>
        <p:spPr>
          <a:xfrm>
            <a:off x="888023" y="4319953"/>
            <a:ext cx="1661746" cy="369332"/>
          </a:xfrm>
          <a:prstGeom prst="rect">
            <a:avLst/>
          </a:prstGeom>
          <a:noFill/>
          <a:ln>
            <a:solidFill>
              <a:schemeClr val="tx1"/>
            </a:solidFill>
          </a:ln>
        </p:spPr>
        <p:txBody>
          <a:bodyPr wrap="square" rtlCol="0">
            <a:spAutoFit/>
          </a:bodyPr>
          <a:lstStyle/>
          <a:p>
            <a:pPr algn="ctr"/>
            <a:r>
              <a:rPr lang="en-US" dirty="0"/>
              <a:t>fox</a:t>
            </a:r>
            <a:endParaRPr lang="en-IN" dirty="0"/>
          </a:p>
        </p:txBody>
      </p:sp>
      <p:cxnSp>
        <p:nvCxnSpPr>
          <p:cNvPr id="9" name="Straight Arrow Connector 8">
            <a:extLst>
              <a:ext uri="{FF2B5EF4-FFF2-40B4-BE49-F238E27FC236}">
                <a16:creationId xmlns:a16="http://schemas.microsoft.com/office/drawing/2014/main" id="{7E39A82A-C0A6-4302-993A-2B211B81B955}"/>
              </a:ext>
            </a:extLst>
          </p:cNvPr>
          <p:cNvCxnSpPr>
            <a:stCxn id="4" idx="3"/>
          </p:cNvCxnSpPr>
          <p:nvPr/>
        </p:nvCxnSpPr>
        <p:spPr>
          <a:xfrm>
            <a:off x="2549769" y="3613666"/>
            <a:ext cx="2637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1EAAB4-630E-4168-BC1D-35CC2FDF6B88}"/>
              </a:ext>
            </a:extLst>
          </p:cNvPr>
          <p:cNvSpPr txBox="1"/>
          <p:nvPr/>
        </p:nvSpPr>
        <p:spPr>
          <a:xfrm>
            <a:off x="5187462" y="3367454"/>
            <a:ext cx="4176346" cy="646331"/>
          </a:xfrm>
          <a:prstGeom prst="rect">
            <a:avLst/>
          </a:prstGeom>
          <a:noFill/>
        </p:spPr>
        <p:txBody>
          <a:bodyPr wrap="square" rtlCol="0">
            <a:spAutoFit/>
          </a:bodyPr>
          <a:lstStyle/>
          <a:p>
            <a:r>
              <a:rPr lang="en-US" dirty="0"/>
              <a:t>While searching for fox, user has typed Fox.</a:t>
            </a:r>
            <a:endParaRPr lang="en-IN" dirty="0"/>
          </a:p>
        </p:txBody>
      </p:sp>
      <p:cxnSp>
        <p:nvCxnSpPr>
          <p:cNvPr id="11" name="Straight Arrow Connector 10">
            <a:extLst>
              <a:ext uri="{FF2B5EF4-FFF2-40B4-BE49-F238E27FC236}">
                <a16:creationId xmlns:a16="http://schemas.microsoft.com/office/drawing/2014/main" id="{450D519B-CAFF-4B93-AE91-5D9358C5BCAF}"/>
              </a:ext>
            </a:extLst>
          </p:cNvPr>
          <p:cNvCxnSpPr/>
          <p:nvPr/>
        </p:nvCxnSpPr>
        <p:spPr>
          <a:xfrm>
            <a:off x="2549769" y="4487036"/>
            <a:ext cx="2637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D567F1-FB1C-4B81-BED3-773D99E6AF82}"/>
              </a:ext>
            </a:extLst>
          </p:cNvPr>
          <p:cNvSpPr txBox="1"/>
          <p:nvPr/>
        </p:nvSpPr>
        <p:spPr>
          <a:xfrm>
            <a:off x="5187462" y="4302370"/>
            <a:ext cx="4176346" cy="369332"/>
          </a:xfrm>
          <a:prstGeom prst="rect">
            <a:avLst/>
          </a:prstGeom>
          <a:noFill/>
        </p:spPr>
        <p:txBody>
          <a:bodyPr wrap="square" rtlCol="0">
            <a:spAutoFit/>
          </a:bodyPr>
          <a:lstStyle/>
          <a:p>
            <a:r>
              <a:rPr lang="en-US" dirty="0"/>
              <a:t>Inside this document there is this word.</a:t>
            </a:r>
            <a:endParaRPr lang="en-IN" dirty="0"/>
          </a:p>
        </p:txBody>
      </p:sp>
      <p:sp>
        <p:nvSpPr>
          <p:cNvPr id="13" name="TextBox 12">
            <a:extLst>
              <a:ext uri="{FF2B5EF4-FFF2-40B4-BE49-F238E27FC236}">
                <a16:creationId xmlns:a16="http://schemas.microsoft.com/office/drawing/2014/main" id="{9EE1E6C1-8AED-4343-A684-1224E97ED223}"/>
              </a:ext>
            </a:extLst>
          </p:cNvPr>
          <p:cNvSpPr txBox="1"/>
          <p:nvPr/>
        </p:nvSpPr>
        <p:spPr>
          <a:xfrm>
            <a:off x="430823" y="4985238"/>
            <a:ext cx="8590085" cy="646331"/>
          </a:xfrm>
          <a:prstGeom prst="rect">
            <a:avLst/>
          </a:prstGeom>
          <a:noFill/>
        </p:spPr>
        <p:txBody>
          <a:bodyPr wrap="square" rtlCol="0">
            <a:spAutoFit/>
          </a:bodyPr>
          <a:lstStyle/>
          <a:p>
            <a:r>
              <a:rPr lang="en-US" dirty="0"/>
              <a:t>There is a chance that our engine will say that this document is not containing this word.</a:t>
            </a:r>
          </a:p>
          <a:p>
            <a:r>
              <a:rPr lang="en-US" dirty="0"/>
              <a:t>To maintain consistency convert all these words into single case(small case).</a:t>
            </a:r>
            <a:endParaRPr lang="en-IN" dirty="0"/>
          </a:p>
        </p:txBody>
      </p:sp>
    </p:spTree>
    <p:extLst>
      <p:ext uri="{BB962C8B-B14F-4D97-AF65-F5344CB8AC3E}">
        <p14:creationId xmlns:p14="http://schemas.microsoft.com/office/powerpoint/2010/main" val="307818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2479-7801-456E-8918-C8288C3571BF}"/>
              </a:ext>
            </a:extLst>
          </p:cNvPr>
          <p:cNvSpPr>
            <a:spLocks noGrp="1"/>
          </p:cNvSpPr>
          <p:nvPr>
            <p:ph type="title"/>
          </p:nvPr>
        </p:nvSpPr>
        <p:spPr>
          <a:xfrm>
            <a:off x="2042746" y="329956"/>
            <a:ext cx="7734300" cy="1059229"/>
          </a:xfrm>
        </p:spPr>
        <p:txBody>
          <a:bodyPr>
            <a:normAutofit/>
          </a:bodyPr>
          <a:lstStyle/>
          <a:p>
            <a:r>
              <a:rPr lang="en-US" sz="2800" dirty="0">
                <a:solidFill>
                  <a:srgbClr val="FF0000"/>
                </a:solidFill>
              </a:rPr>
              <a:t>Java Code to Implement Whitespace Tokenization</a:t>
            </a:r>
            <a:endParaRPr lang="en-IN" sz="2800" dirty="0">
              <a:solidFill>
                <a:srgbClr val="FF0000"/>
              </a:solidFill>
            </a:endParaRPr>
          </a:p>
        </p:txBody>
      </p:sp>
      <p:sp>
        <p:nvSpPr>
          <p:cNvPr id="3" name="Content Placeholder 2">
            <a:extLst>
              <a:ext uri="{FF2B5EF4-FFF2-40B4-BE49-F238E27FC236}">
                <a16:creationId xmlns:a16="http://schemas.microsoft.com/office/drawing/2014/main" id="{A7277C4A-58A6-4D9A-A6EE-CDA4E8A1B2A5}"/>
              </a:ext>
            </a:extLst>
          </p:cNvPr>
          <p:cNvSpPr>
            <a:spLocks noGrp="1"/>
          </p:cNvSpPr>
          <p:nvPr>
            <p:ph idx="1"/>
          </p:nvPr>
        </p:nvSpPr>
        <p:spPr>
          <a:xfrm>
            <a:off x="899746" y="1389185"/>
            <a:ext cx="10515600" cy="4351338"/>
          </a:xfrm>
        </p:spPr>
        <p:txBody>
          <a:bodyPr>
            <a:normAutofit/>
          </a:bodyPr>
          <a:lstStyle/>
          <a:p>
            <a:pPr marL="0" indent="0">
              <a:buNone/>
            </a:pPr>
            <a:r>
              <a:rPr lang="en-US" sz="1800" dirty="0">
                <a:solidFill>
                  <a:srgbClr val="0070C0"/>
                </a:solidFill>
              </a:rPr>
              <a:t>Tokenizing using </a:t>
            </a:r>
            <a:r>
              <a:rPr lang="en-US" sz="1800" dirty="0" err="1">
                <a:solidFill>
                  <a:srgbClr val="0070C0"/>
                </a:solidFill>
              </a:rPr>
              <a:t>OpenNLP</a:t>
            </a:r>
            <a:endParaRPr lang="en-US" sz="1800" dirty="0">
              <a:solidFill>
                <a:srgbClr val="0070C0"/>
              </a:solidFill>
            </a:endParaRPr>
          </a:p>
          <a:p>
            <a:pPr marL="0" indent="0">
              <a:buNone/>
            </a:pPr>
            <a:r>
              <a:rPr lang="en-US" sz="1800" dirty="0"/>
              <a:t>The </a:t>
            </a:r>
            <a:r>
              <a:rPr lang="en-US" sz="1800" b="1" dirty="0" err="1"/>
              <a:t>opennlp.tools.tokenize</a:t>
            </a:r>
            <a:r>
              <a:rPr lang="en-US" sz="1800" dirty="0"/>
              <a:t> package contains the classes and interfaces that are used to perform tokenization.</a:t>
            </a:r>
          </a:p>
          <a:p>
            <a:pPr marL="0" indent="0">
              <a:buNone/>
            </a:pPr>
            <a:r>
              <a:rPr lang="en-US" sz="1800" dirty="0"/>
              <a:t>To tokenize the given sentences into simpler fragments, the </a:t>
            </a:r>
            <a:r>
              <a:rPr lang="en-US" sz="1800" dirty="0" err="1"/>
              <a:t>OpenNLP</a:t>
            </a:r>
            <a:r>
              <a:rPr lang="en-US" sz="1800" dirty="0"/>
              <a:t> library provides this class </a:t>
            </a:r>
          </a:p>
          <a:p>
            <a:r>
              <a:rPr lang="en-US" sz="1800" b="1" dirty="0" err="1"/>
              <a:t>WhitespaceTokenizer</a:t>
            </a:r>
            <a:r>
              <a:rPr lang="en-US" sz="1800" dirty="0"/>
              <a:t> − This class uses whitespaces to tokenize the given text.</a:t>
            </a:r>
          </a:p>
          <a:p>
            <a:pPr marL="0" indent="0">
              <a:buNone/>
            </a:pPr>
            <a:endParaRPr lang="en-US" dirty="0"/>
          </a:p>
          <a:p>
            <a:pPr marL="0" indent="0">
              <a:buNone/>
            </a:pPr>
            <a:r>
              <a:rPr lang="en-US" sz="1800" dirty="0"/>
              <a:t>To tokenize a sentence using the </a:t>
            </a:r>
            <a:r>
              <a:rPr lang="en-US" sz="1800" b="1" dirty="0" err="1"/>
              <a:t>WhitespaceTokenizer</a:t>
            </a:r>
            <a:r>
              <a:rPr lang="en-US" sz="1800" dirty="0"/>
              <a:t> class, we need to −</a:t>
            </a:r>
          </a:p>
          <a:p>
            <a:r>
              <a:rPr lang="en-US" sz="1800" dirty="0"/>
              <a:t>Create an object of the respective class.</a:t>
            </a:r>
          </a:p>
          <a:p>
            <a:r>
              <a:rPr lang="en-US" sz="1800" dirty="0"/>
              <a:t>Tokenize the sentence using the </a:t>
            </a:r>
            <a:r>
              <a:rPr lang="en-US" sz="1800" b="1" dirty="0"/>
              <a:t>tokenize()</a:t>
            </a:r>
            <a:r>
              <a:rPr lang="en-US" sz="1800" dirty="0"/>
              <a:t> method.</a:t>
            </a:r>
          </a:p>
          <a:p>
            <a:r>
              <a:rPr lang="en-US" sz="1800" dirty="0"/>
              <a:t>Print the tokens.</a:t>
            </a:r>
          </a:p>
          <a:p>
            <a:pPr marL="0" indent="0">
              <a:buNone/>
            </a:pPr>
            <a:endParaRPr lang="en-US" sz="1800" dirty="0"/>
          </a:p>
          <a:p>
            <a:endParaRPr lang="en-IN" dirty="0"/>
          </a:p>
        </p:txBody>
      </p:sp>
    </p:spTree>
    <p:extLst>
      <p:ext uri="{BB962C8B-B14F-4D97-AF65-F5344CB8AC3E}">
        <p14:creationId xmlns:p14="http://schemas.microsoft.com/office/powerpoint/2010/main" val="3736261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77C4A-58A6-4D9A-A6EE-CDA4E8A1B2A5}"/>
              </a:ext>
            </a:extLst>
          </p:cNvPr>
          <p:cNvSpPr>
            <a:spLocks noGrp="1"/>
          </p:cNvSpPr>
          <p:nvPr>
            <p:ph idx="1"/>
          </p:nvPr>
        </p:nvSpPr>
        <p:spPr>
          <a:xfrm>
            <a:off x="899746" y="1389185"/>
            <a:ext cx="10515600" cy="4351338"/>
          </a:xfrm>
        </p:spPr>
        <p:txBody>
          <a:bodyPr>
            <a:normAutofit/>
          </a:bodyPr>
          <a:lstStyle/>
          <a:p>
            <a:pPr marL="0" indent="0">
              <a:buNone/>
            </a:pPr>
            <a:endParaRPr lang="en-US" sz="1800" dirty="0"/>
          </a:p>
          <a:p>
            <a:pPr marL="0" indent="0">
              <a:buNone/>
            </a:pPr>
            <a:endParaRPr lang="en-US" sz="1800" dirty="0"/>
          </a:p>
          <a:p>
            <a:endParaRPr lang="en-IN" dirty="0"/>
          </a:p>
        </p:txBody>
      </p:sp>
      <p:sp>
        <p:nvSpPr>
          <p:cNvPr id="5" name="TextBox 4">
            <a:extLst>
              <a:ext uri="{FF2B5EF4-FFF2-40B4-BE49-F238E27FC236}">
                <a16:creationId xmlns:a16="http://schemas.microsoft.com/office/drawing/2014/main" id="{8C2FD050-7E4A-44E4-BC4B-DA9E6C8D90F1}"/>
              </a:ext>
            </a:extLst>
          </p:cNvPr>
          <p:cNvSpPr txBox="1"/>
          <p:nvPr/>
        </p:nvSpPr>
        <p:spPr>
          <a:xfrm>
            <a:off x="773723" y="562708"/>
            <a:ext cx="10928839" cy="1231106"/>
          </a:xfrm>
          <a:prstGeom prst="rect">
            <a:avLst/>
          </a:prstGeom>
          <a:noFill/>
        </p:spPr>
        <p:txBody>
          <a:bodyPr wrap="square" rtlCol="0">
            <a:spAutoFit/>
          </a:bodyPr>
          <a:lstStyle/>
          <a:p>
            <a:r>
              <a:rPr lang="en-US" sz="2000" dirty="0"/>
              <a:t>Following are the steps to be followed to write a program which tokenizes the given raw tex</a:t>
            </a:r>
            <a:r>
              <a:rPr lang="en-US" dirty="0"/>
              <a:t>t.</a:t>
            </a:r>
          </a:p>
          <a:p>
            <a:r>
              <a:rPr lang="en-US" b="1" dirty="0"/>
              <a:t>Step 1</a:t>
            </a:r>
            <a:r>
              <a:rPr lang="en-US" dirty="0"/>
              <a:t> − Instantiating the respective class</a:t>
            </a:r>
          </a:p>
          <a:p>
            <a:r>
              <a:rPr lang="en-US" dirty="0"/>
              <a:t>In both the classes, there are no constructors available to instantiate them. Therefore, we need to create objects of these classes using the static variable </a:t>
            </a:r>
            <a:r>
              <a:rPr lang="en-US" b="1" dirty="0"/>
              <a:t>INSTANCE</a:t>
            </a:r>
            <a:r>
              <a:rPr lang="en-US" dirty="0"/>
              <a:t>.</a:t>
            </a:r>
          </a:p>
        </p:txBody>
      </p:sp>
      <p:sp>
        <p:nvSpPr>
          <p:cNvPr id="8" name="Rectangle 7">
            <a:extLst>
              <a:ext uri="{FF2B5EF4-FFF2-40B4-BE49-F238E27FC236}">
                <a16:creationId xmlns:a16="http://schemas.microsoft.com/office/drawing/2014/main" id="{ED0B3DAF-CF48-4E03-8CC3-30650533978F}"/>
              </a:ext>
            </a:extLst>
          </p:cNvPr>
          <p:cNvSpPr/>
          <p:nvPr/>
        </p:nvSpPr>
        <p:spPr>
          <a:xfrm>
            <a:off x="773723" y="2310930"/>
            <a:ext cx="10928838" cy="954107"/>
          </a:xfrm>
          <a:prstGeom prst="rect">
            <a:avLst/>
          </a:prstGeom>
        </p:spPr>
        <p:txBody>
          <a:bodyPr wrap="square">
            <a:spAutoFit/>
          </a:bodyPr>
          <a:lstStyle/>
          <a:p>
            <a:pPr algn="just"/>
            <a:r>
              <a:rPr lang="en-US" sz="1400" b="1" dirty="0">
                <a:solidFill>
                  <a:srgbClr val="000000"/>
                </a:solidFill>
                <a:latin typeface="Verdana" panose="020B0604030504040204" pitchFamily="34" charset="0"/>
              </a:rPr>
              <a:t>Step 2</a:t>
            </a:r>
            <a:r>
              <a:rPr lang="en-US" sz="1400" dirty="0">
                <a:solidFill>
                  <a:srgbClr val="000000"/>
                </a:solidFill>
                <a:latin typeface="Verdana" panose="020B0604030504040204" pitchFamily="34" charset="0"/>
              </a:rPr>
              <a:t> − Tokenize the sentences</a:t>
            </a:r>
          </a:p>
          <a:p>
            <a:pPr algn="just"/>
            <a:r>
              <a:rPr lang="en-US" sz="1400" dirty="0">
                <a:solidFill>
                  <a:srgbClr val="000000"/>
                </a:solidFill>
                <a:latin typeface="Verdana" panose="020B0604030504040204" pitchFamily="34" charset="0"/>
              </a:rPr>
              <a:t>Both these classes contain a method called </a:t>
            </a:r>
            <a:r>
              <a:rPr lang="en-US" sz="1400" b="1" dirty="0">
                <a:solidFill>
                  <a:srgbClr val="000000"/>
                </a:solidFill>
                <a:latin typeface="Verdana" panose="020B0604030504040204" pitchFamily="34" charset="0"/>
              </a:rPr>
              <a:t>tokenize()</a:t>
            </a:r>
            <a:r>
              <a:rPr lang="en-US" sz="1400" dirty="0">
                <a:solidFill>
                  <a:srgbClr val="000000"/>
                </a:solidFill>
                <a:latin typeface="Verdana" panose="020B0604030504040204" pitchFamily="34" charset="0"/>
              </a:rPr>
              <a:t>. This method accepts a raw text in String format. On invoking, it tokenizes the given String and returns an array of Strings (tokens).</a:t>
            </a:r>
          </a:p>
          <a:p>
            <a:pPr algn="just"/>
            <a:r>
              <a:rPr lang="en-US" sz="1400" dirty="0">
                <a:solidFill>
                  <a:srgbClr val="000000"/>
                </a:solidFill>
                <a:latin typeface="Verdana" panose="020B0604030504040204" pitchFamily="34" charset="0"/>
              </a:rPr>
              <a:t>Tokenize the sentence using the </a:t>
            </a:r>
            <a:r>
              <a:rPr lang="en-US" sz="1400" b="1" dirty="0">
                <a:solidFill>
                  <a:srgbClr val="000000"/>
                </a:solidFill>
                <a:latin typeface="Verdana" panose="020B0604030504040204" pitchFamily="34" charset="0"/>
              </a:rPr>
              <a:t>tokenizer()</a:t>
            </a:r>
            <a:r>
              <a:rPr lang="en-US" sz="1400" dirty="0">
                <a:solidFill>
                  <a:srgbClr val="000000"/>
                </a:solidFill>
                <a:latin typeface="Verdana" panose="020B0604030504040204" pitchFamily="34" charset="0"/>
              </a:rPr>
              <a:t> method as shown below.</a:t>
            </a:r>
            <a:endParaRPr lang="en-US" sz="1400" b="0" i="0" dirty="0">
              <a:solidFill>
                <a:srgbClr val="000000"/>
              </a:solidFill>
              <a:effectLst/>
              <a:latin typeface="Verdana" panose="020B0604030504040204" pitchFamily="34" charset="0"/>
            </a:endParaRPr>
          </a:p>
        </p:txBody>
      </p:sp>
      <p:pic>
        <p:nvPicPr>
          <p:cNvPr id="10" name="Picture 9">
            <a:extLst>
              <a:ext uri="{FF2B5EF4-FFF2-40B4-BE49-F238E27FC236}">
                <a16:creationId xmlns:a16="http://schemas.microsoft.com/office/drawing/2014/main" id="{647ABF03-C6EF-410B-A84B-11FE2EDFA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46" y="3370931"/>
            <a:ext cx="8464062" cy="649359"/>
          </a:xfrm>
          <a:prstGeom prst="rect">
            <a:avLst/>
          </a:prstGeom>
        </p:spPr>
      </p:pic>
      <p:sp>
        <p:nvSpPr>
          <p:cNvPr id="11" name="TextBox 10">
            <a:extLst>
              <a:ext uri="{FF2B5EF4-FFF2-40B4-BE49-F238E27FC236}">
                <a16:creationId xmlns:a16="http://schemas.microsoft.com/office/drawing/2014/main" id="{CE96CDAD-D4FE-4303-BA5C-2540859923B5}"/>
              </a:ext>
            </a:extLst>
          </p:cNvPr>
          <p:cNvSpPr txBox="1"/>
          <p:nvPr/>
        </p:nvSpPr>
        <p:spPr>
          <a:xfrm>
            <a:off x="899746" y="4148261"/>
            <a:ext cx="10690734" cy="646331"/>
          </a:xfrm>
          <a:prstGeom prst="rect">
            <a:avLst/>
          </a:prstGeom>
          <a:noFill/>
        </p:spPr>
        <p:txBody>
          <a:bodyPr wrap="square" rtlCol="0">
            <a:spAutoFit/>
          </a:bodyPr>
          <a:lstStyle/>
          <a:p>
            <a:r>
              <a:rPr lang="en-US" b="1" dirty="0"/>
              <a:t>Step 3</a:t>
            </a:r>
            <a:r>
              <a:rPr lang="en-US" dirty="0"/>
              <a:t> − Print the tokens</a:t>
            </a:r>
          </a:p>
          <a:p>
            <a:r>
              <a:rPr lang="en-US" dirty="0"/>
              <a:t>After tokenizing the sentence, you can print the tokens using </a:t>
            </a:r>
            <a:r>
              <a:rPr lang="en-US" b="1" dirty="0"/>
              <a:t>for loop</a:t>
            </a:r>
            <a:r>
              <a:rPr lang="en-US" dirty="0"/>
              <a:t>, as shown below.</a:t>
            </a:r>
          </a:p>
        </p:txBody>
      </p:sp>
      <p:pic>
        <p:nvPicPr>
          <p:cNvPr id="13" name="Picture 12">
            <a:extLst>
              <a:ext uri="{FF2B5EF4-FFF2-40B4-BE49-F238E27FC236}">
                <a16:creationId xmlns:a16="http://schemas.microsoft.com/office/drawing/2014/main" id="{DC0D585D-AE7F-42B4-8D8D-D461768F4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46" y="4846767"/>
            <a:ext cx="8464062" cy="854274"/>
          </a:xfrm>
          <a:prstGeom prst="rect">
            <a:avLst/>
          </a:prstGeom>
        </p:spPr>
      </p:pic>
      <p:pic>
        <p:nvPicPr>
          <p:cNvPr id="15" name="Picture 14">
            <a:extLst>
              <a:ext uri="{FF2B5EF4-FFF2-40B4-BE49-F238E27FC236}">
                <a16:creationId xmlns:a16="http://schemas.microsoft.com/office/drawing/2014/main" id="{DCB37148-1B09-4A54-BCF5-F6F18ACA5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46" y="1752943"/>
            <a:ext cx="8464062" cy="358267"/>
          </a:xfrm>
          <a:prstGeom prst="rect">
            <a:avLst/>
          </a:prstGeom>
        </p:spPr>
      </p:pic>
    </p:spTree>
    <p:extLst>
      <p:ext uri="{BB962C8B-B14F-4D97-AF65-F5344CB8AC3E}">
        <p14:creationId xmlns:p14="http://schemas.microsoft.com/office/powerpoint/2010/main" val="2376676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400A2D-A5D8-4BDF-9EA0-E444FB0ACD09}"/>
              </a:ext>
            </a:extLst>
          </p:cNvPr>
          <p:cNvSpPr txBox="1"/>
          <p:nvPr/>
        </p:nvSpPr>
        <p:spPr>
          <a:xfrm>
            <a:off x="712177" y="615462"/>
            <a:ext cx="10867292" cy="1200329"/>
          </a:xfrm>
          <a:prstGeom prst="rect">
            <a:avLst/>
          </a:prstGeom>
          <a:noFill/>
        </p:spPr>
        <p:txBody>
          <a:bodyPr wrap="square" rtlCol="0">
            <a:spAutoFit/>
          </a:bodyPr>
          <a:lstStyle/>
          <a:p>
            <a:r>
              <a:rPr lang="en-US" b="1" dirty="0"/>
              <a:t>Example</a:t>
            </a:r>
            <a:endParaRPr lang="en-US" dirty="0"/>
          </a:p>
          <a:p>
            <a:r>
              <a:rPr lang="en-US" dirty="0"/>
              <a:t>Following is the program which tokenizes the given sentence using the Whitespace Tokenizer class.</a:t>
            </a:r>
          </a:p>
          <a:p>
            <a:r>
              <a:rPr lang="en-US" dirty="0"/>
              <a:t> </a:t>
            </a:r>
          </a:p>
          <a:p>
            <a:endParaRPr lang="en-US" dirty="0"/>
          </a:p>
        </p:txBody>
      </p:sp>
      <p:sp>
        <p:nvSpPr>
          <p:cNvPr id="7" name="TextBox 6">
            <a:extLst>
              <a:ext uri="{FF2B5EF4-FFF2-40B4-BE49-F238E27FC236}">
                <a16:creationId xmlns:a16="http://schemas.microsoft.com/office/drawing/2014/main" id="{B6288F93-5D4F-40B4-BBEB-5D6FC04813FF}"/>
              </a:ext>
            </a:extLst>
          </p:cNvPr>
          <p:cNvSpPr txBox="1"/>
          <p:nvPr/>
        </p:nvSpPr>
        <p:spPr>
          <a:xfrm>
            <a:off x="782558" y="4756639"/>
            <a:ext cx="9671495" cy="369332"/>
          </a:xfrm>
          <a:prstGeom prst="rect">
            <a:avLst/>
          </a:prstGeom>
          <a:noFill/>
        </p:spPr>
        <p:txBody>
          <a:bodyPr wrap="square" rtlCol="0">
            <a:spAutoFit/>
          </a:bodyPr>
          <a:lstStyle/>
          <a:p>
            <a:r>
              <a:rPr lang="en-US" dirty="0"/>
              <a:t>Compile and execute the saved Java file from the Command prompt using the following commands −</a:t>
            </a:r>
            <a:endParaRPr lang="en-IN" dirty="0"/>
          </a:p>
        </p:txBody>
      </p:sp>
      <p:pic>
        <p:nvPicPr>
          <p:cNvPr id="11" name="Picture 10">
            <a:extLst>
              <a:ext uri="{FF2B5EF4-FFF2-40B4-BE49-F238E27FC236}">
                <a16:creationId xmlns:a16="http://schemas.microsoft.com/office/drawing/2014/main" id="{025E9112-C934-497E-93AD-1EC8C21E2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558" y="1322517"/>
            <a:ext cx="5745978" cy="3193057"/>
          </a:xfrm>
          <a:prstGeom prst="rect">
            <a:avLst/>
          </a:prstGeom>
        </p:spPr>
      </p:pic>
      <p:pic>
        <p:nvPicPr>
          <p:cNvPr id="13" name="Picture 12">
            <a:extLst>
              <a:ext uri="{FF2B5EF4-FFF2-40B4-BE49-F238E27FC236}">
                <a16:creationId xmlns:a16="http://schemas.microsoft.com/office/drawing/2014/main" id="{A20F4EB1-CF6D-4895-9405-F22A7E1CC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558" y="5125971"/>
            <a:ext cx="5745978" cy="396008"/>
          </a:xfrm>
          <a:prstGeom prst="rect">
            <a:avLst/>
          </a:prstGeom>
        </p:spPr>
      </p:pic>
    </p:spTree>
    <p:extLst>
      <p:ext uri="{BB962C8B-B14F-4D97-AF65-F5344CB8AC3E}">
        <p14:creationId xmlns:p14="http://schemas.microsoft.com/office/powerpoint/2010/main" val="2490275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0FE984-BF0F-43D4-8A5A-C4846B7E0714}"/>
              </a:ext>
            </a:extLst>
          </p:cNvPr>
          <p:cNvSpPr txBox="1"/>
          <p:nvPr/>
        </p:nvSpPr>
        <p:spPr>
          <a:xfrm>
            <a:off x="685800" y="334108"/>
            <a:ext cx="10796954" cy="369332"/>
          </a:xfrm>
          <a:prstGeom prst="rect">
            <a:avLst/>
          </a:prstGeom>
          <a:noFill/>
        </p:spPr>
        <p:txBody>
          <a:bodyPr wrap="square" rtlCol="0">
            <a:spAutoFit/>
          </a:bodyPr>
          <a:lstStyle/>
          <a:p>
            <a:r>
              <a:rPr lang="en-US" dirty="0"/>
              <a:t>On executing, the above program reads the given String (raw text), tokenizes it, and displays the following output -</a:t>
            </a:r>
            <a:endParaRPr lang="en-IN" dirty="0"/>
          </a:p>
        </p:txBody>
      </p:sp>
      <p:pic>
        <p:nvPicPr>
          <p:cNvPr id="6" name="Picture 5">
            <a:extLst>
              <a:ext uri="{FF2B5EF4-FFF2-40B4-BE49-F238E27FC236}">
                <a16:creationId xmlns:a16="http://schemas.microsoft.com/office/drawing/2014/main" id="{24F9A7C2-DED4-4784-B3FB-055A8EF6D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97" y="867671"/>
            <a:ext cx="5998949" cy="3118502"/>
          </a:xfrm>
          <a:prstGeom prst="rect">
            <a:avLst/>
          </a:prstGeom>
        </p:spPr>
      </p:pic>
    </p:spTree>
    <p:extLst>
      <p:ext uri="{BB962C8B-B14F-4D97-AF65-F5344CB8AC3E}">
        <p14:creationId xmlns:p14="http://schemas.microsoft.com/office/powerpoint/2010/main" val="247297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2479-7801-456E-8918-C8288C3571BF}"/>
              </a:ext>
            </a:extLst>
          </p:cNvPr>
          <p:cNvSpPr>
            <a:spLocks noGrp="1"/>
          </p:cNvSpPr>
          <p:nvPr>
            <p:ph type="title"/>
          </p:nvPr>
        </p:nvSpPr>
        <p:spPr>
          <a:xfrm>
            <a:off x="1462454" y="409087"/>
            <a:ext cx="8595946" cy="865798"/>
          </a:xfrm>
        </p:spPr>
        <p:txBody>
          <a:bodyPr>
            <a:normAutofit/>
          </a:bodyPr>
          <a:lstStyle/>
          <a:p>
            <a:r>
              <a:rPr lang="en-US" sz="2800" dirty="0">
                <a:solidFill>
                  <a:srgbClr val="FF0000"/>
                </a:solidFill>
              </a:rPr>
              <a:t>Java Code to Implement Case Folding on a given sentence</a:t>
            </a:r>
            <a:endParaRPr lang="en-IN" sz="2800" dirty="0">
              <a:solidFill>
                <a:srgbClr val="FF0000"/>
              </a:solidFill>
            </a:endParaRPr>
          </a:p>
        </p:txBody>
      </p:sp>
      <p:sp>
        <p:nvSpPr>
          <p:cNvPr id="3" name="Content Placeholder 2">
            <a:extLst>
              <a:ext uri="{FF2B5EF4-FFF2-40B4-BE49-F238E27FC236}">
                <a16:creationId xmlns:a16="http://schemas.microsoft.com/office/drawing/2014/main" id="{A7277C4A-58A6-4D9A-A6EE-CDA4E8A1B2A5}"/>
              </a:ext>
            </a:extLst>
          </p:cNvPr>
          <p:cNvSpPr>
            <a:spLocks noGrp="1"/>
          </p:cNvSpPr>
          <p:nvPr>
            <p:ph idx="1"/>
          </p:nvPr>
        </p:nvSpPr>
        <p:spPr>
          <a:xfrm>
            <a:off x="899746" y="1389185"/>
            <a:ext cx="10515600" cy="4351338"/>
          </a:xfrm>
        </p:spPr>
        <p:txBody>
          <a:bodyPr>
            <a:normAutofit/>
          </a:bodyPr>
          <a:lstStyle/>
          <a:p>
            <a:pPr marL="0" indent="0">
              <a:buNone/>
            </a:pPr>
            <a:r>
              <a:rPr lang="en-US" sz="1400" dirty="0"/>
              <a:t>Lower Case : The conversion of a String to lower case is similar to upper case except that we change each of the letter to its lower case form. Toggle Case : Small letters a-z are converted to capital letters A-Z and vice versa. </a:t>
            </a:r>
          </a:p>
          <a:p>
            <a:pPr marL="0" indent="0">
              <a:buNone/>
            </a:pPr>
            <a:endParaRPr lang="en-US" sz="1800" dirty="0"/>
          </a:p>
          <a:p>
            <a:endParaRPr lang="en-IN" dirty="0"/>
          </a:p>
        </p:txBody>
      </p:sp>
      <p:pic>
        <p:nvPicPr>
          <p:cNvPr id="5" name="Picture 4">
            <a:extLst>
              <a:ext uri="{FF2B5EF4-FFF2-40B4-BE49-F238E27FC236}">
                <a16:creationId xmlns:a16="http://schemas.microsoft.com/office/drawing/2014/main" id="{ADA0B84F-A7CB-4C3F-8711-0584C79A8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46" y="1929541"/>
            <a:ext cx="5730737" cy="1965451"/>
          </a:xfrm>
          <a:prstGeom prst="rect">
            <a:avLst/>
          </a:prstGeom>
        </p:spPr>
      </p:pic>
      <p:sp>
        <p:nvSpPr>
          <p:cNvPr id="6" name="TextBox 5">
            <a:extLst>
              <a:ext uri="{FF2B5EF4-FFF2-40B4-BE49-F238E27FC236}">
                <a16:creationId xmlns:a16="http://schemas.microsoft.com/office/drawing/2014/main" id="{6D9EB3C6-86BE-4526-876D-003971AA0D42}"/>
              </a:ext>
            </a:extLst>
          </p:cNvPr>
          <p:cNvSpPr txBox="1"/>
          <p:nvPr/>
        </p:nvSpPr>
        <p:spPr>
          <a:xfrm>
            <a:off x="993531" y="4079631"/>
            <a:ext cx="992651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would be using length() and </a:t>
            </a:r>
            <a:r>
              <a:rPr lang="en-US" dirty="0" err="1"/>
              <a:t>charAt</a:t>
            </a:r>
            <a:r>
              <a:rPr lang="en-US" dirty="0"/>
              <a:t>(int) methods of the String class. The length() method returns the numbers of characters that the String contains. The </a:t>
            </a:r>
            <a:r>
              <a:rPr lang="en-US" dirty="0" err="1"/>
              <a:t>charAt</a:t>
            </a:r>
            <a:r>
              <a:rPr lang="en-US" dirty="0"/>
              <a:t>() method takes an integer argument and returns the character contained at that integer index.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Character class contains a number of static methods which can be used to test whether a character is upper case or lower case and also convert between the two forms. </a:t>
            </a:r>
            <a:endParaRPr lang="en-IN" dirty="0"/>
          </a:p>
        </p:txBody>
      </p:sp>
    </p:spTree>
    <p:extLst>
      <p:ext uri="{BB962C8B-B14F-4D97-AF65-F5344CB8AC3E}">
        <p14:creationId xmlns:p14="http://schemas.microsoft.com/office/powerpoint/2010/main" val="2985030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430823" y="202100"/>
            <a:ext cx="10515600" cy="888205"/>
          </a:xfrm>
        </p:spPr>
        <p:txBody>
          <a:bodyPr>
            <a:normAutofit/>
          </a:bodyPr>
          <a:lstStyle/>
          <a:p>
            <a:pPr algn="ctr"/>
            <a:r>
              <a:rPr lang="en-US" sz="3600" b="1" dirty="0">
                <a:solidFill>
                  <a:srgbClr val="00B050"/>
                </a:solidFill>
              </a:rPr>
              <a:t>XML(Extensible Markup Language)</a:t>
            </a:r>
            <a:endParaRPr lang="en-IN" sz="3600" b="1" dirty="0">
              <a:solidFill>
                <a:srgbClr val="00B050"/>
              </a:solidFill>
            </a:endParaRPr>
          </a:p>
        </p:txBody>
      </p:sp>
      <p:sp>
        <p:nvSpPr>
          <p:cNvPr id="3" name="TextBox 2">
            <a:extLst>
              <a:ext uri="{FF2B5EF4-FFF2-40B4-BE49-F238E27FC236}">
                <a16:creationId xmlns:a16="http://schemas.microsoft.com/office/drawing/2014/main" id="{B9267AAD-CBA1-455F-BD63-C91F82D7AB6B}"/>
              </a:ext>
            </a:extLst>
          </p:cNvPr>
          <p:cNvSpPr txBox="1"/>
          <p:nvPr/>
        </p:nvSpPr>
        <p:spPr>
          <a:xfrm>
            <a:off x="369277" y="1107860"/>
            <a:ext cx="11394831" cy="147732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XML tags identify the data and are used to store and organize data rather than how to display like the HTML tags. </a:t>
            </a:r>
          </a:p>
          <a:p>
            <a:endParaRPr lang="en-US" dirty="0"/>
          </a:p>
          <a:p>
            <a:endParaRPr lang="en-US" dirty="0"/>
          </a:p>
          <a:p>
            <a:endParaRPr lang="en-US" dirty="0"/>
          </a:p>
          <a:p>
            <a:endParaRPr lang="en-US" dirty="0"/>
          </a:p>
        </p:txBody>
      </p:sp>
      <p:sp>
        <p:nvSpPr>
          <p:cNvPr id="13" name="TextBox 12">
            <a:extLst>
              <a:ext uri="{FF2B5EF4-FFF2-40B4-BE49-F238E27FC236}">
                <a16:creationId xmlns:a16="http://schemas.microsoft.com/office/drawing/2014/main" id="{9EE1E6C1-8AED-4343-A684-1224E97ED223}"/>
              </a:ext>
            </a:extLst>
          </p:cNvPr>
          <p:cNvSpPr txBox="1"/>
          <p:nvPr/>
        </p:nvSpPr>
        <p:spPr>
          <a:xfrm>
            <a:off x="870438" y="2014514"/>
            <a:ext cx="8590085" cy="461665"/>
          </a:xfrm>
          <a:prstGeom prst="rect">
            <a:avLst/>
          </a:prstGeom>
          <a:noFill/>
        </p:spPr>
        <p:txBody>
          <a:bodyPr wrap="square" rtlCol="0">
            <a:spAutoFit/>
          </a:bodyPr>
          <a:lstStyle/>
          <a:p>
            <a:r>
              <a:rPr lang="en-US" sz="2400" dirty="0">
                <a:solidFill>
                  <a:srgbClr val="0070C0"/>
                </a:solidFill>
              </a:rPr>
              <a:t>Characteristics of XML</a:t>
            </a:r>
          </a:p>
        </p:txBody>
      </p:sp>
      <p:sp>
        <p:nvSpPr>
          <p:cNvPr id="2" name="TextBox 1">
            <a:extLst>
              <a:ext uri="{FF2B5EF4-FFF2-40B4-BE49-F238E27FC236}">
                <a16:creationId xmlns:a16="http://schemas.microsoft.com/office/drawing/2014/main" id="{C3CD3A0E-1A0A-4BCD-BDC6-4ADF26C745B1}"/>
              </a:ext>
            </a:extLst>
          </p:cNvPr>
          <p:cNvSpPr txBox="1"/>
          <p:nvPr/>
        </p:nvSpPr>
        <p:spPr>
          <a:xfrm>
            <a:off x="709246" y="2828835"/>
            <a:ext cx="8575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Extensible:- XML allows us to create our own self descriptive tags, or language that suits our application.</a:t>
            </a:r>
          </a:p>
          <a:p>
            <a:pPr marL="285750" indent="-285750">
              <a:buFont typeface="Arial" panose="020B0604020202020204" pitchFamily="34" charset="0"/>
              <a:buChar char="•"/>
            </a:pPr>
            <a:r>
              <a:rPr lang="en-US" dirty="0"/>
              <a:t>XML carries data, does not present it.</a:t>
            </a:r>
          </a:p>
          <a:p>
            <a:pPr marL="285750" indent="-285750">
              <a:buFont typeface="Arial" panose="020B0604020202020204" pitchFamily="34" charset="0"/>
              <a:buChar char="•"/>
            </a:pPr>
            <a:r>
              <a:rPr lang="en-US" dirty="0"/>
              <a:t>XML is public standard. </a:t>
            </a:r>
            <a:endParaRPr lang="en-IN" dirty="0"/>
          </a:p>
        </p:txBody>
      </p:sp>
    </p:spTree>
    <p:extLst>
      <p:ext uri="{BB962C8B-B14F-4D97-AF65-F5344CB8AC3E}">
        <p14:creationId xmlns:p14="http://schemas.microsoft.com/office/powerpoint/2010/main" val="41433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Sample XML Template</a:t>
            </a:r>
            <a:endParaRPr lang="en-IN" sz="3600" b="1" dirty="0">
              <a:solidFill>
                <a:srgbClr val="00B050"/>
              </a:solidFill>
            </a:endParaRPr>
          </a:p>
        </p:txBody>
      </p:sp>
      <p:pic>
        <p:nvPicPr>
          <p:cNvPr id="6" name="Picture 5">
            <a:extLst>
              <a:ext uri="{FF2B5EF4-FFF2-40B4-BE49-F238E27FC236}">
                <a16:creationId xmlns:a16="http://schemas.microsoft.com/office/drawing/2014/main" id="{B206B4B3-5F90-4979-B329-0E5575D8E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84" y="1337193"/>
            <a:ext cx="5440553" cy="2751933"/>
          </a:xfrm>
          <a:prstGeom prst="rect">
            <a:avLst/>
          </a:prstGeom>
        </p:spPr>
      </p:pic>
      <p:graphicFrame>
        <p:nvGraphicFramePr>
          <p:cNvPr id="8" name="Diagram 7">
            <a:extLst>
              <a:ext uri="{FF2B5EF4-FFF2-40B4-BE49-F238E27FC236}">
                <a16:creationId xmlns:a16="http://schemas.microsoft.com/office/drawing/2014/main" id="{D345ECD8-2C28-42A1-8FF5-6DE32FCBBD26}"/>
              </a:ext>
            </a:extLst>
          </p:cNvPr>
          <p:cNvGraphicFramePr/>
          <p:nvPr>
            <p:extLst>
              <p:ext uri="{D42A27DB-BD31-4B8C-83A1-F6EECF244321}">
                <p14:modId xmlns:p14="http://schemas.microsoft.com/office/powerpoint/2010/main" val="1295824907"/>
              </p:ext>
            </p:extLst>
          </p:nvPr>
        </p:nvGraphicFramePr>
        <p:xfrm>
          <a:off x="7416488" y="1721762"/>
          <a:ext cx="2898648" cy="2631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1154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F00FAC-B306-457E-B7EB-DAEABF8ABF1C}"/>
              </a:ext>
            </a:extLst>
          </p:cNvPr>
          <p:cNvSpPr txBox="1"/>
          <p:nvPr/>
        </p:nvSpPr>
        <p:spPr>
          <a:xfrm>
            <a:off x="1099038" y="773723"/>
            <a:ext cx="9926516" cy="4462760"/>
          </a:xfrm>
          <a:prstGeom prst="rect">
            <a:avLst/>
          </a:prstGeom>
          <a:noFill/>
        </p:spPr>
        <p:txBody>
          <a:bodyPr wrap="square" rtlCol="0">
            <a:spAutoFit/>
          </a:bodyPr>
          <a:lstStyle/>
          <a:p>
            <a:pPr algn="ctr"/>
            <a:r>
              <a:rPr lang="en-IN" sz="3200" b="1" u="sng" dirty="0">
                <a:hlinkClick r:id="rId2"/>
              </a:rPr>
              <a:t>DOM Parser to read XML file in Java</a:t>
            </a:r>
            <a:endParaRPr lang="en-IN" sz="3200" dirty="0"/>
          </a:p>
          <a:p>
            <a:endParaRPr lang="en-IN" dirty="0"/>
          </a:p>
          <a:p>
            <a:r>
              <a:rPr lang="en-IN" dirty="0"/>
              <a:t>Document Object Model (DOM) API for XML approach is memory intensive compared to the SAX parser.  If XML content size is large it is recommended to use the SAX parser approach. In the DOM parsing approach we load the entire contents of an XML file into a tree structure and then iterate through the tree to read the content. </a:t>
            </a:r>
          </a:p>
          <a:p>
            <a:r>
              <a:rPr lang="en-IN" dirty="0"/>
              <a:t> </a:t>
            </a:r>
          </a:p>
          <a:p>
            <a:r>
              <a:rPr lang="en-IN" dirty="0"/>
              <a:t>Typically when we need to modify the XML documents DOM parser would be advantageous. </a:t>
            </a:r>
          </a:p>
          <a:p>
            <a:r>
              <a:rPr lang="en-IN" dirty="0"/>
              <a:t> </a:t>
            </a:r>
          </a:p>
          <a:p>
            <a:r>
              <a:rPr lang="en-IN" dirty="0"/>
              <a:t>A sample implementation of DOM parser is listed below. Here we read the XML file and create a Document object in memory. Then we iterate through the tree and extract the required elements/ attributes. </a:t>
            </a:r>
          </a:p>
          <a:p>
            <a:r>
              <a:rPr lang="en-IN" dirty="0"/>
              <a:t> </a:t>
            </a:r>
          </a:p>
          <a:p>
            <a:r>
              <a:rPr lang="en-IN" dirty="0"/>
              <a:t> </a:t>
            </a:r>
          </a:p>
          <a:p>
            <a:endParaRPr lang="en-IN" dirty="0"/>
          </a:p>
        </p:txBody>
      </p:sp>
    </p:spTree>
    <p:extLst>
      <p:ext uri="{BB962C8B-B14F-4D97-AF65-F5344CB8AC3E}">
        <p14:creationId xmlns:p14="http://schemas.microsoft.com/office/powerpoint/2010/main" val="252636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558C1D3-BEE7-466E-9CBF-9BA5BE574FD4}"/>
              </a:ext>
            </a:extLst>
          </p:cNvPr>
          <p:cNvSpPr>
            <a:spLocks noGrp="1"/>
          </p:cNvSpPr>
          <p:nvPr>
            <p:ph type="subTitle" idx="1"/>
          </p:nvPr>
        </p:nvSpPr>
        <p:spPr>
          <a:xfrm>
            <a:off x="439614" y="1491883"/>
            <a:ext cx="11359663" cy="4434131"/>
          </a:xfrm>
        </p:spPr>
        <p:txBody>
          <a:bodyPr/>
          <a:lstStyle/>
          <a:p>
            <a:pPr algn="l"/>
            <a:r>
              <a:rPr lang="en-US" dirty="0"/>
              <a:t>Aim – </a:t>
            </a:r>
          </a:p>
          <a:p>
            <a:pPr marL="342900" indent="-342900" algn="l">
              <a:buFont typeface="Arial" panose="020B0604020202020204" pitchFamily="34" charset="0"/>
              <a:buChar char="•"/>
            </a:pPr>
            <a:r>
              <a:rPr lang="en-US" dirty="0"/>
              <a:t>The aim of this project is to build a prototype of a search engine which will work on millions of </a:t>
            </a:r>
            <a:r>
              <a:rPr lang="en-US" dirty="0" err="1"/>
              <a:t>wikipedia</a:t>
            </a:r>
            <a:r>
              <a:rPr lang="en-US" dirty="0"/>
              <a:t> pages (which are in xml format) and retrieves the top 10 relevant Wikipedia documents that matches the input query.</a:t>
            </a:r>
          </a:p>
          <a:p>
            <a:pPr marL="342900" indent="-342900" algn="l">
              <a:buFont typeface="Arial" panose="020B0604020202020204" pitchFamily="34" charset="0"/>
              <a:buChar char="•"/>
            </a:pPr>
            <a:r>
              <a:rPr lang="en-US" dirty="0"/>
              <a:t>This takes Wikipedia corpus in XML format which is available at Wikipedia.org as input. Then it indices millions of Wikipedia pages involving a comparable number of distinct terms.</a:t>
            </a:r>
          </a:p>
          <a:p>
            <a:pPr marL="342900" indent="-342900" algn="l">
              <a:buFont typeface="Arial" panose="020B0604020202020204" pitchFamily="34" charset="0"/>
              <a:buChar char="•"/>
            </a:pPr>
            <a:r>
              <a:rPr lang="en-US" dirty="0"/>
              <a:t>Then given a query, it retrieves relevant ranked documents and their titles using index.</a:t>
            </a:r>
          </a:p>
          <a:p>
            <a:pPr marL="342900" indent="-342900" algn="l">
              <a:buFont typeface="Arial" panose="020B0604020202020204" pitchFamily="34" charset="0"/>
              <a:buChar char="•"/>
            </a:pPr>
            <a:endParaRPr lang="en-IN" dirty="0"/>
          </a:p>
        </p:txBody>
      </p:sp>
      <p:sp>
        <p:nvSpPr>
          <p:cNvPr id="6" name="Rectangle 5">
            <a:extLst>
              <a:ext uri="{FF2B5EF4-FFF2-40B4-BE49-F238E27FC236}">
                <a16:creationId xmlns:a16="http://schemas.microsoft.com/office/drawing/2014/main" id="{A2C245D9-5E54-440B-83F9-AF2CAC4BD4B5}"/>
              </a:ext>
            </a:extLst>
          </p:cNvPr>
          <p:cNvSpPr/>
          <p:nvPr/>
        </p:nvSpPr>
        <p:spPr>
          <a:xfrm>
            <a:off x="1056507" y="470321"/>
            <a:ext cx="9199763"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Text Search Engine(A Prototype)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50886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SAX Parser</a:t>
            </a:r>
            <a:endParaRPr lang="en-IN" sz="3600" b="1" dirty="0">
              <a:solidFill>
                <a:srgbClr val="00B050"/>
              </a:solidFill>
            </a:endParaRPr>
          </a:p>
        </p:txBody>
      </p:sp>
      <p:sp>
        <p:nvSpPr>
          <p:cNvPr id="2" name="TextBox 1">
            <a:extLst>
              <a:ext uri="{FF2B5EF4-FFF2-40B4-BE49-F238E27FC236}">
                <a16:creationId xmlns:a16="http://schemas.microsoft.com/office/drawing/2014/main" id="{A7772C7D-5243-4BC0-8A8B-5581678C58A8}"/>
              </a:ext>
            </a:extLst>
          </p:cNvPr>
          <p:cNvSpPr txBox="1"/>
          <p:nvPr/>
        </p:nvSpPr>
        <p:spPr>
          <a:xfrm>
            <a:off x="703385" y="1151792"/>
            <a:ext cx="1083212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SAX (the simple API for XML) is an event based parser for XML documents.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SAX is a streaming interface for XML, means the application using SAX receives event notifications about the XML document being processed, an element and attribute at a time in sequential order starting at the top of the document.</a:t>
            </a:r>
          </a:p>
          <a:p>
            <a:pPr marL="2114550" lvl="4" indent="-285750">
              <a:buFont typeface="Wingdings" panose="05000000000000000000" pitchFamily="2" charset="2"/>
              <a:buChar char="v"/>
            </a:pPr>
            <a:r>
              <a:rPr lang="en-US" dirty="0"/>
              <a:t>Reads an XML document from top to bottom , recognizing the tokens that make up a well formed XML document. Tokens are processed in the same order that they appear in the document.</a:t>
            </a:r>
          </a:p>
          <a:p>
            <a:pPr marL="2114550" lvl="4" indent="-285750">
              <a:buFont typeface="Wingdings" panose="05000000000000000000" pitchFamily="2" charset="2"/>
              <a:buChar char="v"/>
            </a:pPr>
            <a:r>
              <a:rPr lang="en-US" dirty="0"/>
              <a:t>Application program provides an “event” handler that must be registered with the parser.</a:t>
            </a:r>
          </a:p>
          <a:p>
            <a:pPr marL="2114550" lvl="4" indent="-285750">
              <a:buFont typeface="Wingdings" panose="05000000000000000000" pitchFamily="2" charset="2"/>
              <a:buChar char="v"/>
            </a:pPr>
            <a:endParaRPr lang="en-US" dirty="0"/>
          </a:p>
          <a:p>
            <a:pPr marL="285750" indent="-285750">
              <a:buFont typeface="Arial" panose="020B0604020202020204" pitchFamily="34" charset="0"/>
              <a:buChar char="•"/>
            </a:pPr>
            <a:r>
              <a:rPr lang="en-US" dirty="0"/>
              <a:t>SAX will parse the document and depending on token, it will call the methods in the handler.                                   </a:t>
            </a:r>
            <a:endParaRPr lang="en-IN" dirty="0"/>
          </a:p>
        </p:txBody>
      </p:sp>
    </p:spTree>
    <p:extLst>
      <p:ext uri="{BB962C8B-B14F-4D97-AF65-F5344CB8AC3E}">
        <p14:creationId xmlns:p14="http://schemas.microsoft.com/office/powerpoint/2010/main" val="3212986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Content Handler Interface</a:t>
            </a:r>
            <a:endParaRPr lang="en-IN" sz="3600" b="1" dirty="0">
              <a:solidFill>
                <a:srgbClr val="00B050"/>
              </a:solidFill>
            </a:endParaRPr>
          </a:p>
        </p:txBody>
      </p:sp>
      <p:sp>
        <p:nvSpPr>
          <p:cNvPr id="2" name="TextBox 1">
            <a:extLst>
              <a:ext uri="{FF2B5EF4-FFF2-40B4-BE49-F238E27FC236}">
                <a16:creationId xmlns:a16="http://schemas.microsoft.com/office/drawing/2014/main" id="{A7772C7D-5243-4BC0-8A8B-5581678C58A8}"/>
              </a:ext>
            </a:extLst>
          </p:cNvPr>
          <p:cNvSpPr txBox="1"/>
          <p:nvPr/>
        </p:nvSpPr>
        <p:spPr>
          <a:xfrm>
            <a:off x="703385" y="1151792"/>
            <a:ext cx="1083212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void </a:t>
            </a:r>
            <a:r>
              <a:rPr lang="en-US" dirty="0" err="1"/>
              <a:t>startDocument</a:t>
            </a:r>
            <a:r>
              <a:rPr lang="en-US" dirty="0"/>
              <a:t>():- Called at the beginning of a document.</a:t>
            </a:r>
          </a:p>
          <a:p>
            <a:pPr marL="285750" indent="-285750">
              <a:buFont typeface="Arial" panose="020B0604020202020204" pitchFamily="34" charset="0"/>
              <a:buChar char="•"/>
            </a:pPr>
            <a:r>
              <a:rPr lang="en-US" dirty="0"/>
              <a:t>void </a:t>
            </a:r>
            <a:r>
              <a:rPr lang="en-US" dirty="0" err="1"/>
              <a:t>endDocument</a:t>
            </a:r>
            <a:r>
              <a:rPr lang="en-US" dirty="0"/>
              <a:t>():- Called at the end of a document.</a:t>
            </a:r>
          </a:p>
          <a:p>
            <a:pPr marL="285750" indent="-285750">
              <a:buFont typeface="Arial" panose="020B0604020202020204" pitchFamily="34" charset="0"/>
              <a:buChar char="•"/>
            </a:pPr>
            <a:r>
              <a:rPr lang="en-US" dirty="0"/>
              <a:t>void </a:t>
            </a:r>
            <a:r>
              <a:rPr lang="en-US" dirty="0" err="1"/>
              <a:t>startElement</a:t>
            </a:r>
            <a:r>
              <a:rPr lang="en-US" dirty="0"/>
              <a:t>(string </a:t>
            </a:r>
            <a:r>
              <a:rPr lang="en-US" dirty="0" err="1"/>
              <a:t>uri</a:t>
            </a:r>
            <a:r>
              <a:rPr lang="en-US" dirty="0"/>
              <a:t>, string </a:t>
            </a:r>
            <a:r>
              <a:rPr lang="en-US" dirty="0" err="1"/>
              <a:t>localName</a:t>
            </a:r>
            <a:r>
              <a:rPr lang="en-US" dirty="0"/>
              <a:t>, string </a:t>
            </a:r>
            <a:r>
              <a:rPr lang="en-US" dirty="0" err="1"/>
              <a:t>qName</a:t>
            </a:r>
            <a:r>
              <a:rPr lang="en-US" dirty="0"/>
              <a:t>, string Attributes </a:t>
            </a:r>
            <a:r>
              <a:rPr lang="en-US" dirty="0" err="1"/>
              <a:t>atts</a:t>
            </a:r>
            <a:r>
              <a:rPr lang="en-US" dirty="0"/>
              <a:t>):- Called at the beginning of an element.</a:t>
            </a:r>
          </a:p>
          <a:p>
            <a:pPr marL="285750" indent="-285750">
              <a:buFont typeface="Arial" panose="020B0604020202020204" pitchFamily="34" charset="0"/>
              <a:buChar char="•"/>
            </a:pPr>
            <a:r>
              <a:rPr lang="en-US" dirty="0"/>
              <a:t>void </a:t>
            </a:r>
            <a:r>
              <a:rPr lang="en-US" dirty="0" err="1"/>
              <a:t>endElement</a:t>
            </a:r>
            <a:r>
              <a:rPr lang="en-US" dirty="0"/>
              <a:t>(string </a:t>
            </a:r>
            <a:r>
              <a:rPr lang="en-US" dirty="0" err="1"/>
              <a:t>uri</a:t>
            </a:r>
            <a:r>
              <a:rPr lang="en-US" dirty="0"/>
              <a:t>, string </a:t>
            </a:r>
            <a:r>
              <a:rPr lang="en-US" dirty="0" err="1"/>
              <a:t>localName</a:t>
            </a:r>
            <a:r>
              <a:rPr lang="en-US" dirty="0"/>
              <a:t>, string </a:t>
            </a:r>
            <a:r>
              <a:rPr lang="en-US" dirty="0" err="1"/>
              <a:t>qName</a:t>
            </a:r>
            <a:r>
              <a:rPr lang="en-US" dirty="0"/>
              <a:t>):- Called at the end of an element.</a:t>
            </a:r>
          </a:p>
          <a:p>
            <a:pPr marL="285750" indent="-285750">
              <a:buFont typeface="Arial" panose="020B0604020202020204" pitchFamily="34" charset="0"/>
              <a:buChar char="•"/>
            </a:pPr>
            <a:r>
              <a:rPr lang="en-US" dirty="0"/>
              <a:t>void characters(char[] </a:t>
            </a:r>
            <a:r>
              <a:rPr lang="en-US" dirty="0" err="1"/>
              <a:t>ch</a:t>
            </a:r>
            <a:r>
              <a:rPr lang="en-US" dirty="0"/>
              <a:t>, int start, int length):- Called when character data is encountered.                              </a:t>
            </a:r>
            <a:endParaRPr lang="en-IN" dirty="0"/>
          </a:p>
        </p:txBody>
      </p:sp>
    </p:spTree>
    <p:extLst>
      <p:ext uri="{BB962C8B-B14F-4D97-AF65-F5344CB8AC3E}">
        <p14:creationId xmlns:p14="http://schemas.microsoft.com/office/powerpoint/2010/main" val="1207155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Why SAX Parser</a:t>
            </a:r>
            <a:endParaRPr lang="en-IN" sz="3600" b="1" dirty="0">
              <a:solidFill>
                <a:srgbClr val="00B050"/>
              </a:solidFill>
            </a:endParaRPr>
          </a:p>
        </p:txBody>
      </p:sp>
      <p:sp>
        <p:nvSpPr>
          <p:cNvPr id="2" name="TextBox 1">
            <a:extLst>
              <a:ext uri="{FF2B5EF4-FFF2-40B4-BE49-F238E27FC236}">
                <a16:creationId xmlns:a16="http://schemas.microsoft.com/office/drawing/2014/main" id="{A7772C7D-5243-4BC0-8A8B-5581678C58A8}"/>
              </a:ext>
            </a:extLst>
          </p:cNvPr>
          <p:cNvSpPr txBox="1"/>
          <p:nvPr/>
        </p:nvSpPr>
        <p:spPr>
          <a:xfrm>
            <a:off x="747347" y="2233246"/>
            <a:ext cx="10832123" cy="646331"/>
          </a:xfrm>
          <a:prstGeom prst="rect">
            <a:avLst/>
          </a:prstGeom>
          <a:noFill/>
        </p:spPr>
        <p:txBody>
          <a:bodyPr wrap="square" rtlCol="0">
            <a:spAutoFit/>
          </a:bodyPr>
          <a:lstStyle/>
          <a:p>
            <a:r>
              <a:rPr lang="en-US" dirty="0"/>
              <a:t>Other parsers try to bring entire XML document into the memory and then parse it and create a constructive parse tree. SAX parser reads XML document streamwise(byte by byte)                           </a:t>
            </a:r>
            <a:endParaRPr lang="en-IN" dirty="0"/>
          </a:p>
        </p:txBody>
      </p:sp>
    </p:spTree>
    <p:extLst>
      <p:ext uri="{BB962C8B-B14F-4D97-AF65-F5344CB8AC3E}">
        <p14:creationId xmlns:p14="http://schemas.microsoft.com/office/powerpoint/2010/main" val="3880422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SAX Parser Example</a:t>
            </a:r>
            <a:endParaRPr lang="en-IN" sz="3600" b="1" dirty="0">
              <a:solidFill>
                <a:srgbClr val="00B050"/>
              </a:solidFill>
            </a:endParaRPr>
          </a:p>
        </p:txBody>
      </p:sp>
      <p:pic>
        <p:nvPicPr>
          <p:cNvPr id="4" name="Picture 3">
            <a:extLst>
              <a:ext uri="{FF2B5EF4-FFF2-40B4-BE49-F238E27FC236}">
                <a16:creationId xmlns:a16="http://schemas.microsoft.com/office/drawing/2014/main" id="{CC27A4BE-9545-49D5-8F6E-2B09C605C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26" y="944970"/>
            <a:ext cx="4793395" cy="4013892"/>
          </a:xfrm>
          <a:prstGeom prst="rect">
            <a:avLst/>
          </a:prstGeom>
        </p:spPr>
      </p:pic>
      <p:pic>
        <p:nvPicPr>
          <p:cNvPr id="7" name="Picture 6">
            <a:extLst>
              <a:ext uri="{FF2B5EF4-FFF2-40B4-BE49-F238E27FC236}">
                <a16:creationId xmlns:a16="http://schemas.microsoft.com/office/drawing/2014/main" id="{6018F5BA-1DE7-4729-BCFB-10D3AEFE8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834" y="5131110"/>
            <a:ext cx="8077900" cy="1234547"/>
          </a:xfrm>
          <a:prstGeom prst="rect">
            <a:avLst/>
          </a:prstGeom>
        </p:spPr>
      </p:pic>
    </p:spTree>
    <p:extLst>
      <p:ext uri="{BB962C8B-B14F-4D97-AF65-F5344CB8AC3E}">
        <p14:creationId xmlns:p14="http://schemas.microsoft.com/office/powerpoint/2010/main" val="1594121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C03DDB-01D6-4ADE-A3F3-EBA90EE32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90" y="1327245"/>
            <a:ext cx="4079833" cy="4247039"/>
          </a:xfrm>
          <a:prstGeom prst="rect">
            <a:avLst/>
          </a:prstGeom>
        </p:spPr>
      </p:pic>
      <p:sp>
        <p:nvSpPr>
          <p:cNvPr id="6" name="Oval 5">
            <a:extLst>
              <a:ext uri="{FF2B5EF4-FFF2-40B4-BE49-F238E27FC236}">
                <a16:creationId xmlns:a16="http://schemas.microsoft.com/office/drawing/2014/main" id="{97729C28-51EB-496B-8F66-F4922A72270A}"/>
              </a:ext>
            </a:extLst>
          </p:cNvPr>
          <p:cNvSpPr/>
          <p:nvPr/>
        </p:nvSpPr>
        <p:spPr>
          <a:xfrm>
            <a:off x="2267537" y="1929911"/>
            <a:ext cx="747346" cy="167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Brace 9">
            <a:extLst>
              <a:ext uri="{FF2B5EF4-FFF2-40B4-BE49-F238E27FC236}">
                <a16:creationId xmlns:a16="http://schemas.microsoft.com/office/drawing/2014/main" id="{FE6D58BF-B97A-4BA3-ACDF-9961AFC081E6}"/>
              </a:ext>
            </a:extLst>
          </p:cNvPr>
          <p:cNvSpPr/>
          <p:nvPr/>
        </p:nvSpPr>
        <p:spPr>
          <a:xfrm>
            <a:off x="3235569" y="2013438"/>
            <a:ext cx="142435" cy="80449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BA1E67F1-3F41-4444-8211-9CF1976BB025}"/>
              </a:ext>
            </a:extLst>
          </p:cNvPr>
          <p:cNvCxnSpPr>
            <a:cxnSpLocks/>
          </p:cNvCxnSpPr>
          <p:nvPr/>
        </p:nvCxnSpPr>
        <p:spPr>
          <a:xfrm flipV="1">
            <a:off x="3306786" y="2514600"/>
            <a:ext cx="1933429" cy="70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D84C0F-681A-4FCF-89D8-5167DD0CAFB2}"/>
              </a:ext>
            </a:extLst>
          </p:cNvPr>
          <p:cNvSpPr txBox="1"/>
          <p:nvPr/>
        </p:nvSpPr>
        <p:spPr>
          <a:xfrm>
            <a:off x="5144580" y="2329933"/>
            <a:ext cx="2047730" cy="369332"/>
          </a:xfrm>
          <a:prstGeom prst="rect">
            <a:avLst/>
          </a:prstGeom>
          <a:noFill/>
        </p:spPr>
        <p:txBody>
          <a:bodyPr wrap="square" rtlCol="0">
            <a:spAutoFit/>
          </a:bodyPr>
          <a:lstStyle/>
          <a:p>
            <a:r>
              <a:rPr lang="en-US" dirty="0"/>
              <a:t>Attributes</a:t>
            </a:r>
            <a:endParaRPr lang="en-IN" dirty="0"/>
          </a:p>
        </p:txBody>
      </p:sp>
      <p:pic>
        <p:nvPicPr>
          <p:cNvPr id="17" name="Picture 16">
            <a:extLst>
              <a:ext uri="{FF2B5EF4-FFF2-40B4-BE49-F238E27FC236}">
                <a16:creationId xmlns:a16="http://schemas.microsoft.com/office/drawing/2014/main" id="{F7FD3654-5368-46B9-B244-C887156E3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402" y="993437"/>
            <a:ext cx="4633188" cy="2672993"/>
          </a:xfrm>
          <a:prstGeom prst="rect">
            <a:avLst/>
          </a:prstGeom>
        </p:spPr>
      </p:pic>
      <p:sp>
        <p:nvSpPr>
          <p:cNvPr id="20" name="TextBox 19">
            <a:extLst>
              <a:ext uri="{FF2B5EF4-FFF2-40B4-BE49-F238E27FC236}">
                <a16:creationId xmlns:a16="http://schemas.microsoft.com/office/drawing/2014/main" id="{65328547-D063-4041-820A-89DE929F94EF}"/>
              </a:ext>
            </a:extLst>
          </p:cNvPr>
          <p:cNvSpPr txBox="1"/>
          <p:nvPr/>
        </p:nvSpPr>
        <p:spPr>
          <a:xfrm>
            <a:off x="7403123" y="3868615"/>
            <a:ext cx="4413739" cy="369332"/>
          </a:xfrm>
          <a:prstGeom prst="rect">
            <a:avLst/>
          </a:prstGeom>
          <a:noFill/>
        </p:spPr>
        <p:txBody>
          <a:bodyPr wrap="square" rtlCol="0">
            <a:spAutoFit/>
          </a:bodyPr>
          <a:lstStyle/>
          <a:p>
            <a:r>
              <a:rPr lang="en-US" dirty="0"/>
              <a:t>Creating a SAX parser</a:t>
            </a:r>
            <a:endParaRPr lang="en-IN" dirty="0"/>
          </a:p>
        </p:txBody>
      </p:sp>
      <p:sp>
        <p:nvSpPr>
          <p:cNvPr id="21" name="Title 20">
            <a:extLst>
              <a:ext uri="{FF2B5EF4-FFF2-40B4-BE49-F238E27FC236}">
                <a16:creationId xmlns:a16="http://schemas.microsoft.com/office/drawing/2014/main" id="{CB556F01-AA80-4E9D-82B7-4A13226F5F3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934563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54467-4224-4F85-8F40-A99F12266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51566" cy="2438611"/>
          </a:xfrm>
          <a:prstGeom prst="rect">
            <a:avLst/>
          </a:prstGeom>
        </p:spPr>
      </p:pic>
      <p:cxnSp>
        <p:nvCxnSpPr>
          <p:cNvPr id="7" name="Straight Arrow Connector 6">
            <a:extLst>
              <a:ext uri="{FF2B5EF4-FFF2-40B4-BE49-F238E27FC236}">
                <a16:creationId xmlns:a16="http://schemas.microsoft.com/office/drawing/2014/main" id="{7F421AB3-2534-42EC-967C-6F62DFC4B20C}"/>
              </a:ext>
            </a:extLst>
          </p:cNvPr>
          <p:cNvCxnSpPr/>
          <p:nvPr/>
        </p:nvCxnSpPr>
        <p:spPr>
          <a:xfrm flipV="1">
            <a:off x="2708031" y="1811215"/>
            <a:ext cx="2989384" cy="3780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09BEBB0A-AE3E-4F1B-B73E-DD6E55CEB670}"/>
              </a:ext>
            </a:extLst>
          </p:cNvPr>
          <p:cNvSpPr txBox="1"/>
          <p:nvPr/>
        </p:nvSpPr>
        <p:spPr>
          <a:xfrm>
            <a:off x="5697415" y="1811215"/>
            <a:ext cx="2365131" cy="830997"/>
          </a:xfrm>
          <a:prstGeom prst="rect">
            <a:avLst/>
          </a:prstGeom>
          <a:noFill/>
          <a:ln>
            <a:solidFill>
              <a:schemeClr val="tx1"/>
            </a:solidFill>
          </a:ln>
        </p:spPr>
        <p:txBody>
          <a:bodyPr wrap="square" rtlCol="0">
            <a:spAutoFit/>
          </a:bodyPr>
          <a:lstStyle/>
          <a:p>
            <a:r>
              <a:rPr lang="en-US" sz="1200" dirty="0"/>
              <a:t>We know when we extend a class we get all the attributes of the class and methods with an option to overwrite some methods.</a:t>
            </a:r>
            <a:endParaRPr lang="en-IN" sz="1200" dirty="0"/>
          </a:p>
        </p:txBody>
      </p:sp>
      <p:pic>
        <p:nvPicPr>
          <p:cNvPr id="10" name="Picture 9">
            <a:extLst>
              <a:ext uri="{FF2B5EF4-FFF2-40B4-BE49-F238E27FC236}">
                <a16:creationId xmlns:a16="http://schemas.microsoft.com/office/drawing/2014/main" id="{7FFCF671-A613-47C4-B963-1B8CB70AF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0" y="2706266"/>
            <a:ext cx="9876376" cy="1821338"/>
          </a:xfrm>
          <a:prstGeom prst="rect">
            <a:avLst/>
          </a:prstGeom>
        </p:spPr>
      </p:pic>
      <p:sp>
        <p:nvSpPr>
          <p:cNvPr id="11" name="Oval 10">
            <a:extLst>
              <a:ext uri="{FF2B5EF4-FFF2-40B4-BE49-F238E27FC236}">
                <a16:creationId xmlns:a16="http://schemas.microsoft.com/office/drawing/2014/main" id="{851BED7D-5ED7-4826-B7D2-799F0850E954}"/>
              </a:ext>
            </a:extLst>
          </p:cNvPr>
          <p:cNvSpPr/>
          <p:nvPr/>
        </p:nvSpPr>
        <p:spPr>
          <a:xfrm>
            <a:off x="1767254" y="2875085"/>
            <a:ext cx="870438" cy="1758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A3FFDF36-2714-469F-8837-1D852040B23F}"/>
              </a:ext>
            </a:extLst>
          </p:cNvPr>
          <p:cNvCxnSpPr>
            <a:cxnSpLocks/>
            <a:stCxn id="11" idx="3"/>
          </p:cNvCxnSpPr>
          <p:nvPr/>
        </p:nvCxnSpPr>
        <p:spPr>
          <a:xfrm flipH="1">
            <a:off x="581019" y="3025179"/>
            <a:ext cx="1313708" cy="18545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7CCE293-74BD-4F57-9413-296D4AF45505}"/>
              </a:ext>
            </a:extLst>
          </p:cNvPr>
          <p:cNvSpPr txBox="1"/>
          <p:nvPr/>
        </p:nvSpPr>
        <p:spPr>
          <a:xfrm>
            <a:off x="259736" y="4879777"/>
            <a:ext cx="1828800" cy="646331"/>
          </a:xfrm>
          <a:prstGeom prst="rect">
            <a:avLst/>
          </a:prstGeom>
          <a:noFill/>
          <a:ln>
            <a:solidFill>
              <a:schemeClr val="tx1"/>
            </a:solidFill>
          </a:ln>
        </p:spPr>
        <p:txBody>
          <a:bodyPr wrap="square" rtlCol="0">
            <a:spAutoFit/>
          </a:bodyPr>
          <a:lstStyle/>
          <a:p>
            <a:r>
              <a:rPr lang="en-US" sz="1200" dirty="0"/>
              <a:t>When an element starts SAX Parser calls ‘</a:t>
            </a:r>
            <a:r>
              <a:rPr lang="en-US" sz="1200" dirty="0" err="1"/>
              <a:t>startElement</a:t>
            </a:r>
            <a:r>
              <a:rPr lang="en-US" sz="1200" dirty="0"/>
              <a:t>’</a:t>
            </a:r>
            <a:endParaRPr lang="en-IN" sz="1200" dirty="0"/>
          </a:p>
        </p:txBody>
      </p:sp>
      <p:sp>
        <p:nvSpPr>
          <p:cNvPr id="15" name="Oval 14">
            <a:extLst>
              <a:ext uri="{FF2B5EF4-FFF2-40B4-BE49-F238E27FC236}">
                <a16:creationId xmlns:a16="http://schemas.microsoft.com/office/drawing/2014/main" id="{A0C9761E-4399-41AF-8313-5F0273565115}"/>
              </a:ext>
            </a:extLst>
          </p:cNvPr>
          <p:cNvSpPr/>
          <p:nvPr/>
        </p:nvSpPr>
        <p:spPr>
          <a:xfrm>
            <a:off x="1356536" y="3897273"/>
            <a:ext cx="2599276" cy="1758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a:extLst>
              <a:ext uri="{FF2B5EF4-FFF2-40B4-BE49-F238E27FC236}">
                <a16:creationId xmlns:a16="http://schemas.microsoft.com/office/drawing/2014/main" id="{D35D1C6E-B3A1-4C8E-97D4-3B457C088EEE}"/>
              </a:ext>
            </a:extLst>
          </p:cNvPr>
          <p:cNvCxnSpPr>
            <a:cxnSpLocks/>
            <a:stCxn id="15" idx="6"/>
          </p:cNvCxnSpPr>
          <p:nvPr/>
        </p:nvCxnSpPr>
        <p:spPr>
          <a:xfrm flipV="1">
            <a:off x="3955812" y="3613952"/>
            <a:ext cx="1195754" cy="3712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9943435E-7D36-4236-9D82-1E0601D62E94}"/>
              </a:ext>
            </a:extLst>
          </p:cNvPr>
          <p:cNvSpPr txBox="1"/>
          <p:nvPr/>
        </p:nvSpPr>
        <p:spPr>
          <a:xfrm>
            <a:off x="5240216" y="3509719"/>
            <a:ext cx="2171700" cy="646331"/>
          </a:xfrm>
          <a:prstGeom prst="rect">
            <a:avLst/>
          </a:prstGeom>
          <a:noFill/>
          <a:ln>
            <a:solidFill>
              <a:schemeClr val="tx1"/>
            </a:solidFill>
          </a:ln>
        </p:spPr>
        <p:txBody>
          <a:bodyPr wrap="square" rtlCol="0">
            <a:spAutoFit/>
          </a:bodyPr>
          <a:lstStyle/>
          <a:p>
            <a:r>
              <a:rPr lang="en-US" sz="1200" dirty="0"/>
              <a:t>We know employee id, so convert this string into integer number.</a:t>
            </a:r>
            <a:endParaRPr lang="en-IN" sz="1200" dirty="0"/>
          </a:p>
        </p:txBody>
      </p:sp>
      <p:sp>
        <p:nvSpPr>
          <p:cNvPr id="22" name="Oval 21">
            <a:extLst>
              <a:ext uri="{FF2B5EF4-FFF2-40B4-BE49-F238E27FC236}">
                <a16:creationId xmlns:a16="http://schemas.microsoft.com/office/drawing/2014/main" id="{A9593717-176B-4C86-ADCC-40E75E641987}"/>
              </a:ext>
            </a:extLst>
          </p:cNvPr>
          <p:cNvSpPr/>
          <p:nvPr/>
        </p:nvSpPr>
        <p:spPr>
          <a:xfrm>
            <a:off x="1603447" y="4241692"/>
            <a:ext cx="1522203" cy="1758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660BB8A8-3278-475D-B840-50D35928409A}"/>
              </a:ext>
            </a:extLst>
          </p:cNvPr>
          <p:cNvCxnSpPr>
            <a:cxnSpLocks/>
          </p:cNvCxnSpPr>
          <p:nvPr/>
        </p:nvCxnSpPr>
        <p:spPr>
          <a:xfrm>
            <a:off x="3090481" y="4347545"/>
            <a:ext cx="214973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6576B512-87BF-427E-91D3-23A41468192C}"/>
              </a:ext>
            </a:extLst>
          </p:cNvPr>
          <p:cNvSpPr txBox="1"/>
          <p:nvPr/>
        </p:nvSpPr>
        <p:spPr>
          <a:xfrm>
            <a:off x="5251939" y="4220104"/>
            <a:ext cx="2171700" cy="830997"/>
          </a:xfrm>
          <a:prstGeom prst="rect">
            <a:avLst/>
          </a:prstGeom>
          <a:noFill/>
          <a:ln>
            <a:solidFill>
              <a:schemeClr val="tx1"/>
            </a:solidFill>
          </a:ln>
        </p:spPr>
        <p:txBody>
          <a:bodyPr wrap="square" rtlCol="0">
            <a:spAutoFit/>
          </a:bodyPr>
          <a:lstStyle/>
          <a:p>
            <a:r>
              <a:rPr lang="en-US" sz="1200" dirty="0"/>
              <a:t>If this is the first employee created, we want a list of employees so that we can keep on adding to the list.</a:t>
            </a:r>
            <a:endParaRPr lang="en-IN" sz="1200" dirty="0"/>
          </a:p>
        </p:txBody>
      </p:sp>
      <p:sp>
        <p:nvSpPr>
          <p:cNvPr id="28" name="Oval 27">
            <a:extLst>
              <a:ext uri="{FF2B5EF4-FFF2-40B4-BE49-F238E27FC236}">
                <a16:creationId xmlns:a16="http://schemas.microsoft.com/office/drawing/2014/main" id="{951D3D7B-B6AE-4B16-ACE3-907A232D54D3}"/>
              </a:ext>
            </a:extLst>
          </p:cNvPr>
          <p:cNvSpPr/>
          <p:nvPr/>
        </p:nvSpPr>
        <p:spPr>
          <a:xfrm>
            <a:off x="1566072" y="4425292"/>
            <a:ext cx="2599276" cy="1758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27FD9ABE-076A-4C9B-9582-7B52A6A0CBE9}"/>
              </a:ext>
            </a:extLst>
          </p:cNvPr>
          <p:cNvCxnSpPr>
            <a:cxnSpLocks/>
          </p:cNvCxnSpPr>
          <p:nvPr/>
        </p:nvCxnSpPr>
        <p:spPr>
          <a:xfrm>
            <a:off x="3244362" y="4601139"/>
            <a:ext cx="0" cy="3521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42BA9144-CC83-47F5-A19F-3A3AE2C6B406}"/>
              </a:ext>
            </a:extLst>
          </p:cNvPr>
          <p:cNvSpPr txBox="1"/>
          <p:nvPr/>
        </p:nvSpPr>
        <p:spPr>
          <a:xfrm>
            <a:off x="2440069" y="4953311"/>
            <a:ext cx="1828800" cy="461665"/>
          </a:xfrm>
          <a:prstGeom prst="rect">
            <a:avLst/>
          </a:prstGeom>
          <a:noFill/>
          <a:ln>
            <a:solidFill>
              <a:schemeClr val="tx1"/>
            </a:solidFill>
          </a:ln>
        </p:spPr>
        <p:txBody>
          <a:bodyPr wrap="square" rtlCol="0">
            <a:spAutoFit/>
          </a:bodyPr>
          <a:lstStyle/>
          <a:p>
            <a:r>
              <a:rPr lang="en-US" sz="1200" dirty="0"/>
              <a:t>Later we add this employee to </a:t>
            </a:r>
            <a:r>
              <a:rPr lang="en-US" sz="1200" dirty="0" err="1"/>
              <a:t>newList</a:t>
            </a:r>
            <a:endParaRPr lang="en-IN" sz="1200" dirty="0"/>
          </a:p>
        </p:txBody>
      </p:sp>
      <p:pic>
        <p:nvPicPr>
          <p:cNvPr id="35" name="Picture 34">
            <a:extLst>
              <a:ext uri="{FF2B5EF4-FFF2-40B4-BE49-F238E27FC236}">
                <a16:creationId xmlns:a16="http://schemas.microsoft.com/office/drawing/2014/main" id="{E73448F2-E950-41C5-8E31-3D6855249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1373" y="18815"/>
            <a:ext cx="6599492" cy="1173582"/>
          </a:xfrm>
          <a:prstGeom prst="rect">
            <a:avLst/>
          </a:prstGeom>
        </p:spPr>
      </p:pic>
      <p:cxnSp>
        <p:nvCxnSpPr>
          <p:cNvPr id="36" name="Straight Arrow Connector 35">
            <a:extLst>
              <a:ext uri="{FF2B5EF4-FFF2-40B4-BE49-F238E27FC236}">
                <a16:creationId xmlns:a16="http://schemas.microsoft.com/office/drawing/2014/main" id="{9C7F81FC-7BB2-4BA9-8571-5FA9F4666EBE}"/>
              </a:ext>
            </a:extLst>
          </p:cNvPr>
          <p:cNvCxnSpPr>
            <a:cxnSpLocks/>
          </p:cNvCxnSpPr>
          <p:nvPr/>
        </p:nvCxnSpPr>
        <p:spPr>
          <a:xfrm>
            <a:off x="11078686" y="1063864"/>
            <a:ext cx="0" cy="967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77AFFED6-F7DA-4C5F-867C-F3DEDE7FF008}"/>
              </a:ext>
            </a:extLst>
          </p:cNvPr>
          <p:cNvSpPr txBox="1"/>
          <p:nvPr/>
        </p:nvSpPr>
        <p:spPr>
          <a:xfrm>
            <a:off x="9887091" y="2035733"/>
            <a:ext cx="2083774" cy="1384995"/>
          </a:xfrm>
          <a:prstGeom prst="rect">
            <a:avLst/>
          </a:prstGeom>
          <a:noFill/>
          <a:ln>
            <a:solidFill>
              <a:schemeClr val="tx1"/>
            </a:solidFill>
          </a:ln>
        </p:spPr>
        <p:txBody>
          <a:bodyPr wrap="square" rtlCol="0">
            <a:spAutoFit/>
          </a:bodyPr>
          <a:lstStyle/>
          <a:p>
            <a:r>
              <a:rPr lang="en-US" sz="1200" dirty="0"/>
              <a:t>Earlier if this is true, it will read age, parse into Int.(string),employee is going to set age. After setting age Boolean will be turned to false to make it usable for the next time.</a:t>
            </a:r>
            <a:endParaRPr lang="en-IN" sz="1200" dirty="0"/>
          </a:p>
        </p:txBody>
      </p:sp>
    </p:spTree>
    <p:extLst>
      <p:ext uri="{BB962C8B-B14F-4D97-AF65-F5344CB8AC3E}">
        <p14:creationId xmlns:p14="http://schemas.microsoft.com/office/powerpoint/2010/main" val="281206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High Level Design</a:t>
            </a:r>
            <a:endParaRPr lang="en-IN" sz="3600" b="1" dirty="0">
              <a:solidFill>
                <a:srgbClr val="00B050"/>
              </a:solidFill>
            </a:endParaRPr>
          </a:p>
        </p:txBody>
      </p:sp>
      <p:sp>
        <p:nvSpPr>
          <p:cNvPr id="2" name="TextBox 1">
            <a:extLst>
              <a:ext uri="{FF2B5EF4-FFF2-40B4-BE49-F238E27FC236}">
                <a16:creationId xmlns:a16="http://schemas.microsoft.com/office/drawing/2014/main" id="{1E02F72B-42EA-4E5B-8D33-7BD083007EDF}"/>
              </a:ext>
            </a:extLst>
          </p:cNvPr>
          <p:cNvSpPr txBox="1"/>
          <p:nvPr/>
        </p:nvSpPr>
        <p:spPr>
          <a:xfrm>
            <a:off x="316523" y="1186962"/>
            <a:ext cx="3903785" cy="369332"/>
          </a:xfrm>
          <a:prstGeom prst="rect">
            <a:avLst/>
          </a:prstGeom>
          <a:noFill/>
        </p:spPr>
        <p:txBody>
          <a:bodyPr wrap="square" rtlCol="0">
            <a:spAutoFit/>
          </a:bodyPr>
          <a:lstStyle/>
          <a:p>
            <a:r>
              <a:rPr lang="en-US" b="1" dirty="0"/>
              <a:t>Module 1:-</a:t>
            </a:r>
            <a:endParaRPr lang="en-IN" b="1" dirty="0"/>
          </a:p>
        </p:txBody>
      </p:sp>
      <p:sp>
        <p:nvSpPr>
          <p:cNvPr id="6" name="Rectangle 5">
            <a:extLst>
              <a:ext uri="{FF2B5EF4-FFF2-40B4-BE49-F238E27FC236}">
                <a16:creationId xmlns:a16="http://schemas.microsoft.com/office/drawing/2014/main" id="{8EF385EF-B956-4A75-89B7-1B0C0AFC69F0}"/>
              </a:ext>
            </a:extLst>
          </p:cNvPr>
          <p:cNvSpPr/>
          <p:nvPr/>
        </p:nvSpPr>
        <p:spPr>
          <a:xfrm>
            <a:off x="5117123" y="1485900"/>
            <a:ext cx="2321169" cy="214532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Wikipedia Dump(contains set of pages)</a:t>
            </a:r>
            <a:endParaRPr lang="en-IN" dirty="0"/>
          </a:p>
        </p:txBody>
      </p:sp>
      <p:sp>
        <p:nvSpPr>
          <p:cNvPr id="8" name="Arrow: Left 7">
            <a:extLst>
              <a:ext uri="{FF2B5EF4-FFF2-40B4-BE49-F238E27FC236}">
                <a16:creationId xmlns:a16="http://schemas.microsoft.com/office/drawing/2014/main" id="{710699DC-74DA-4354-86F7-73E89C598E5B}"/>
              </a:ext>
            </a:extLst>
          </p:cNvPr>
          <p:cNvSpPr/>
          <p:nvPr/>
        </p:nvSpPr>
        <p:spPr>
          <a:xfrm>
            <a:off x="3525715" y="2253882"/>
            <a:ext cx="1591408" cy="632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D3556EF-8049-443E-A468-E590E187FACD}"/>
              </a:ext>
            </a:extLst>
          </p:cNvPr>
          <p:cNvSpPr txBox="1"/>
          <p:nvPr/>
        </p:nvSpPr>
        <p:spPr>
          <a:xfrm>
            <a:off x="1696915" y="2253882"/>
            <a:ext cx="1828800" cy="646331"/>
          </a:xfrm>
          <a:prstGeom prst="rect">
            <a:avLst/>
          </a:prstGeom>
          <a:noFill/>
          <a:ln>
            <a:solidFill>
              <a:schemeClr val="tx1"/>
            </a:solidFill>
          </a:ln>
        </p:spPr>
        <p:txBody>
          <a:bodyPr wrap="square" rtlCol="0">
            <a:spAutoFit/>
          </a:bodyPr>
          <a:lstStyle/>
          <a:p>
            <a:r>
              <a:rPr lang="en-US" dirty="0"/>
              <a:t>Create </a:t>
            </a:r>
            <a:r>
              <a:rPr lang="en-US" dirty="0" err="1"/>
              <a:t>Wikipage</a:t>
            </a:r>
            <a:r>
              <a:rPr lang="en-US" dirty="0"/>
              <a:t> object</a:t>
            </a:r>
            <a:endParaRPr lang="en-IN" dirty="0"/>
          </a:p>
        </p:txBody>
      </p:sp>
      <p:sp>
        <p:nvSpPr>
          <p:cNvPr id="10" name="TextBox 9">
            <a:extLst>
              <a:ext uri="{FF2B5EF4-FFF2-40B4-BE49-F238E27FC236}">
                <a16:creationId xmlns:a16="http://schemas.microsoft.com/office/drawing/2014/main" id="{1EB27F03-A9E7-4FC7-B427-88A269BF5C00}"/>
              </a:ext>
            </a:extLst>
          </p:cNvPr>
          <p:cNvSpPr txBox="1"/>
          <p:nvPr/>
        </p:nvSpPr>
        <p:spPr>
          <a:xfrm>
            <a:off x="316523" y="4177190"/>
            <a:ext cx="7807569" cy="1754326"/>
          </a:xfrm>
          <a:prstGeom prst="rect">
            <a:avLst/>
          </a:prstGeom>
          <a:noFill/>
        </p:spPr>
        <p:txBody>
          <a:bodyPr wrap="square" rtlCol="0">
            <a:spAutoFit/>
          </a:bodyPr>
          <a:lstStyle/>
          <a:p>
            <a:r>
              <a:rPr lang="en-US" dirty="0"/>
              <a:t>The text attributes we are interested in:-</a:t>
            </a:r>
          </a:p>
          <a:p>
            <a:pPr marL="285750" indent="-285750">
              <a:buFont typeface="Wingdings" panose="05000000000000000000" pitchFamily="2" charset="2"/>
              <a:buChar char="§"/>
            </a:pPr>
            <a:r>
              <a:rPr lang="en-US" dirty="0"/>
              <a:t>Title</a:t>
            </a:r>
          </a:p>
          <a:p>
            <a:pPr marL="285750" indent="-285750">
              <a:buFont typeface="Wingdings" panose="05000000000000000000" pitchFamily="2" charset="2"/>
              <a:buChar char="§"/>
            </a:pPr>
            <a:r>
              <a:rPr lang="en-US" dirty="0" err="1"/>
              <a:t>Infobox</a:t>
            </a:r>
            <a:r>
              <a:rPr lang="en-US" dirty="0"/>
              <a:t>(summary)</a:t>
            </a:r>
          </a:p>
          <a:p>
            <a:pPr marL="285750" indent="-285750">
              <a:buFont typeface="Wingdings" panose="05000000000000000000" pitchFamily="2" charset="2"/>
              <a:buChar char="§"/>
            </a:pPr>
            <a:r>
              <a:rPr lang="en-US" dirty="0"/>
              <a:t>External Links(links to other pages)</a:t>
            </a:r>
          </a:p>
          <a:p>
            <a:pPr marL="285750" indent="-285750">
              <a:buFont typeface="Wingdings" panose="05000000000000000000" pitchFamily="2" charset="2"/>
              <a:buChar char="§"/>
            </a:pPr>
            <a:r>
              <a:rPr lang="en-US" dirty="0"/>
              <a:t>Category</a:t>
            </a:r>
          </a:p>
          <a:p>
            <a:pPr marL="285750" indent="-285750">
              <a:buFont typeface="Wingdings" panose="05000000000000000000" pitchFamily="2" charset="2"/>
              <a:buChar char="§"/>
            </a:pPr>
            <a:r>
              <a:rPr lang="en-US" dirty="0"/>
              <a:t>Text Content</a:t>
            </a:r>
            <a:endParaRPr lang="en-IN" dirty="0"/>
          </a:p>
        </p:txBody>
      </p:sp>
      <p:sp>
        <p:nvSpPr>
          <p:cNvPr id="11" name="TextBox 10">
            <a:extLst>
              <a:ext uri="{FF2B5EF4-FFF2-40B4-BE49-F238E27FC236}">
                <a16:creationId xmlns:a16="http://schemas.microsoft.com/office/drawing/2014/main" id="{CDE4F094-6703-47A6-8983-A2573E626D7C}"/>
              </a:ext>
            </a:extLst>
          </p:cNvPr>
          <p:cNvSpPr txBox="1"/>
          <p:nvPr/>
        </p:nvSpPr>
        <p:spPr>
          <a:xfrm>
            <a:off x="8581292" y="1556294"/>
            <a:ext cx="3112477" cy="923330"/>
          </a:xfrm>
          <a:prstGeom prst="rect">
            <a:avLst/>
          </a:prstGeom>
          <a:noFill/>
        </p:spPr>
        <p:txBody>
          <a:bodyPr wrap="square" rtlCol="0">
            <a:spAutoFit/>
          </a:bodyPr>
          <a:lstStyle/>
          <a:p>
            <a:r>
              <a:rPr lang="en-US" dirty="0"/>
              <a:t>Aim- Create </a:t>
            </a:r>
            <a:r>
              <a:rPr lang="en-US" dirty="0" err="1"/>
              <a:t>wikipage</a:t>
            </a:r>
            <a:r>
              <a:rPr lang="en-US" dirty="0"/>
              <a:t> object out of Wikipedia xml document</a:t>
            </a:r>
            <a:endParaRPr lang="en-IN" dirty="0"/>
          </a:p>
        </p:txBody>
      </p:sp>
    </p:spTree>
    <p:extLst>
      <p:ext uri="{BB962C8B-B14F-4D97-AF65-F5344CB8AC3E}">
        <p14:creationId xmlns:p14="http://schemas.microsoft.com/office/powerpoint/2010/main" val="1103412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High Level Design</a:t>
            </a:r>
            <a:endParaRPr lang="en-IN" sz="3600" b="1" dirty="0">
              <a:solidFill>
                <a:srgbClr val="00B050"/>
              </a:solidFill>
            </a:endParaRPr>
          </a:p>
        </p:txBody>
      </p:sp>
      <p:sp>
        <p:nvSpPr>
          <p:cNvPr id="2" name="TextBox 1">
            <a:extLst>
              <a:ext uri="{FF2B5EF4-FFF2-40B4-BE49-F238E27FC236}">
                <a16:creationId xmlns:a16="http://schemas.microsoft.com/office/drawing/2014/main" id="{1E02F72B-42EA-4E5B-8D33-7BD083007EDF}"/>
              </a:ext>
            </a:extLst>
          </p:cNvPr>
          <p:cNvSpPr txBox="1"/>
          <p:nvPr/>
        </p:nvSpPr>
        <p:spPr>
          <a:xfrm>
            <a:off x="316523" y="1186962"/>
            <a:ext cx="3903785" cy="369332"/>
          </a:xfrm>
          <a:prstGeom prst="rect">
            <a:avLst/>
          </a:prstGeom>
          <a:noFill/>
        </p:spPr>
        <p:txBody>
          <a:bodyPr wrap="square" rtlCol="0">
            <a:spAutoFit/>
          </a:bodyPr>
          <a:lstStyle/>
          <a:p>
            <a:r>
              <a:rPr lang="en-US" b="1" dirty="0"/>
              <a:t>Module 2:-</a:t>
            </a:r>
            <a:endParaRPr lang="en-IN" b="1" dirty="0"/>
          </a:p>
        </p:txBody>
      </p:sp>
      <p:sp>
        <p:nvSpPr>
          <p:cNvPr id="3" name="TextBox 2">
            <a:extLst>
              <a:ext uri="{FF2B5EF4-FFF2-40B4-BE49-F238E27FC236}">
                <a16:creationId xmlns:a16="http://schemas.microsoft.com/office/drawing/2014/main" id="{EB55E157-8EB7-4ECD-BBD1-5315709235C0}"/>
              </a:ext>
            </a:extLst>
          </p:cNvPr>
          <p:cNvSpPr txBox="1"/>
          <p:nvPr/>
        </p:nvSpPr>
        <p:spPr>
          <a:xfrm>
            <a:off x="316523" y="1635370"/>
            <a:ext cx="9249508" cy="1754326"/>
          </a:xfrm>
          <a:prstGeom prst="rect">
            <a:avLst/>
          </a:prstGeom>
          <a:noFill/>
        </p:spPr>
        <p:txBody>
          <a:bodyPr wrap="square" rtlCol="0">
            <a:spAutoFit/>
          </a:bodyPr>
          <a:lstStyle/>
          <a:p>
            <a:r>
              <a:rPr lang="en-US" dirty="0"/>
              <a:t>Consider a </a:t>
            </a:r>
            <a:r>
              <a:rPr lang="en-US" dirty="0" err="1"/>
              <a:t>wikipage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Step 1- Split the text into tokens</a:t>
            </a:r>
          </a:p>
          <a:p>
            <a:pPr marL="285750" indent="-285750">
              <a:buFont typeface="Arial" panose="020B0604020202020204" pitchFamily="34" charset="0"/>
              <a:buChar char="•"/>
            </a:pPr>
            <a:r>
              <a:rPr lang="en-US" dirty="0"/>
              <a:t>Step 2-Remove stop words</a:t>
            </a:r>
          </a:p>
          <a:p>
            <a:pPr marL="285750" indent="-285750">
              <a:buFont typeface="Arial" panose="020B0604020202020204" pitchFamily="34" charset="0"/>
              <a:buChar char="•"/>
            </a:pPr>
            <a:r>
              <a:rPr lang="en-US" dirty="0"/>
              <a:t>Step 3- Stem the word</a:t>
            </a:r>
          </a:p>
          <a:p>
            <a:pPr marL="285750" indent="-285750">
              <a:buFont typeface="Arial" panose="020B0604020202020204" pitchFamily="34" charset="0"/>
              <a:buChar char="•"/>
            </a:pPr>
            <a:r>
              <a:rPr lang="en-US" dirty="0"/>
              <a:t>Step 4- Maintain count where each word occurred(Maintain </a:t>
            </a:r>
            <a:r>
              <a:rPr lang="en-US" dirty="0" err="1"/>
              <a:t>Hashmap</a:t>
            </a:r>
            <a:r>
              <a:rPr lang="en-US" dirty="0"/>
              <a:t>)</a:t>
            </a:r>
            <a:endParaRPr lang="en-IN" dirty="0"/>
          </a:p>
        </p:txBody>
      </p:sp>
      <p:graphicFrame>
        <p:nvGraphicFramePr>
          <p:cNvPr id="4" name="Table 3">
            <a:extLst>
              <a:ext uri="{FF2B5EF4-FFF2-40B4-BE49-F238E27FC236}">
                <a16:creationId xmlns:a16="http://schemas.microsoft.com/office/drawing/2014/main" id="{CCEDCED9-EA3C-4D56-BDD3-7D75FC26C94D}"/>
              </a:ext>
            </a:extLst>
          </p:cNvPr>
          <p:cNvGraphicFramePr>
            <a:graphicFrameLocks noGrp="1"/>
          </p:cNvGraphicFramePr>
          <p:nvPr>
            <p:extLst>
              <p:ext uri="{D42A27DB-BD31-4B8C-83A1-F6EECF244321}">
                <p14:modId xmlns:p14="http://schemas.microsoft.com/office/powerpoint/2010/main" val="3194931462"/>
              </p:ext>
            </p:extLst>
          </p:nvPr>
        </p:nvGraphicFramePr>
        <p:xfrm>
          <a:off x="4906107" y="3736730"/>
          <a:ext cx="2681654" cy="1005840"/>
        </p:xfrm>
        <a:graphic>
          <a:graphicData uri="http://schemas.openxmlformats.org/drawingml/2006/table">
            <a:tbl>
              <a:tblPr firstRow="1" bandRow="1">
                <a:tableStyleId>{21E4AEA4-8DFA-4A89-87EB-49C32662AFE0}</a:tableStyleId>
              </a:tblPr>
              <a:tblGrid>
                <a:gridCol w="1340827">
                  <a:extLst>
                    <a:ext uri="{9D8B030D-6E8A-4147-A177-3AD203B41FA5}">
                      <a16:colId xmlns:a16="http://schemas.microsoft.com/office/drawing/2014/main" val="2697141481"/>
                    </a:ext>
                  </a:extLst>
                </a:gridCol>
                <a:gridCol w="1340827">
                  <a:extLst>
                    <a:ext uri="{9D8B030D-6E8A-4147-A177-3AD203B41FA5}">
                      <a16:colId xmlns:a16="http://schemas.microsoft.com/office/drawing/2014/main" val="2953208110"/>
                    </a:ext>
                  </a:extLst>
                </a:gridCol>
              </a:tblGrid>
              <a:tr h="364881">
                <a:tc>
                  <a:txBody>
                    <a:bodyPr/>
                    <a:lstStyle/>
                    <a:p>
                      <a:r>
                        <a:rPr lang="en-US" dirty="0"/>
                        <a:t>Key</a:t>
                      </a:r>
                      <a:endParaRPr lang="en-IN" dirty="0"/>
                    </a:p>
                  </a:txBody>
                  <a:tcPr/>
                </a:tc>
                <a:tc>
                  <a:txBody>
                    <a:bodyPr/>
                    <a:lstStyle/>
                    <a:p>
                      <a:r>
                        <a:rPr lang="en-US" dirty="0"/>
                        <a:t>Value</a:t>
                      </a:r>
                      <a:endParaRPr lang="en-IN" dirty="0"/>
                    </a:p>
                  </a:txBody>
                  <a:tcPr/>
                </a:tc>
                <a:extLst>
                  <a:ext uri="{0D108BD9-81ED-4DB2-BD59-A6C34878D82A}">
                    <a16:rowId xmlns:a16="http://schemas.microsoft.com/office/drawing/2014/main" val="191416849"/>
                  </a:ext>
                </a:extLst>
              </a:tr>
              <a:tr h="364881">
                <a:tc>
                  <a:txBody>
                    <a:bodyPr/>
                    <a:lstStyle/>
                    <a:p>
                      <a:r>
                        <a:rPr lang="en-US" dirty="0"/>
                        <a:t>Particular word</a:t>
                      </a:r>
                      <a:endParaRPr lang="en-IN" dirty="0"/>
                    </a:p>
                  </a:txBody>
                  <a:tcPr/>
                </a:tc>
                <a:tc>
                  <a:txBody>
                    <a:bodyPr/>
                    <a:lstStyle/>
                    <a:p>
                      <a:r>
                        <a:rPr lang="en-US" dirty="0"/>
                        <a:t>Integer[]</a:t>
                      </a:r>
                    </a:p>
                    <a:p>
                      <a:r>
                        <a:rPr lang="en-US" dirty="0"/>
                        <a:t>{0,0,0,0,0}</a:t>
                      </a:r>
                      <a:endParaRPr lang="en-IN" dirty="0"/>
                    </a:p>
                  </a:txBody>
                  <a:tcPr/>
                </a:tc>
                <a:extLst>
                  <a:ext uri="{0D108BD9-81ED-4DB2-BD59-A6C34878D82A}">
                    <a16:rowId xmlns:a16="http://schemas.microsoft.com/office/drawing/2014/main" val="272225955"/>
                  </a:ext>
                </a:extLst>
              </a:tr>
            </a:tbl>
          </a:graphicData>
        </a:graphic>
      </p:graphicFrame>
      <p:cxnSp>
        <p:nvCxnSpPr>
          <p:cNvPr id="12" name="Straight Arrow Connector 11">
            <a:extLst>
              <a:ext uri="{FF2B5EF4-FFF2-40B4-BE49-F238E27FC236}">
                <a16:creationId xmlns:a16="http://schemas.microsoft.com/office/drawing/2014/main" id="{34C3901C-34B3-4638-8606-EA69B39A54FB}"/>
              </a:ext>
            </a:extLst>
          </p:cNvPr>
          <p:cNvCxnSpPr>
            <a:cxnSpLocks/>
          </p:cNvCxnSpPr>
          <p:nvPr/>
        </p:nvCxnSpPr>
        <p:spPr>
          <a:xfrm flipH="1">
            <a:off x="5838092" y="4642338"/>
            <a:ext cx="624254"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631EAB0-40B5-422B-8C9B-FAD768D2153F}"/>
              </a:ext>
            </a:extLst>
          </p:cNvPr>
          <p:cNvCxnSpPr>
            <a:cxnSpLocks/>
            <a:endCxn id="21" idx="0"/>
          </p:cNvCxnSpPr>
          <p:nvPr/>
        </p:nvCxnSpPr>
        <p:spPr>
          <a:xfrm flipH="1">
            <a:off x="6371492" y="4642338"/>
            <a:ext cx="278424" cy="828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55475FD-DC68-44CF-AE2D-6C51310DAE8F}"/>
              </a:ext>
            </a:extLst>
          </p:cNvPr>
          <p:cNvCxnSpPr>
            <a:cxnSpLocks/>
          </p:cNvCxnSpPr>
          <p:nvPr/>
        </p:nvCxnSpPr>
        <p:spPr>
          <a:xfrm>
            <a:off x="6816969" y="4642338"/>
            <a:ext cx="0" cy="124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F4C0B5-F5BE-459C-A21B-31E45F3B926D}"/>
              </a:ext>
            </a:extLst>
          </p:cNvPr>
          <p:cNvCxnSpPr>
            <a:cxnSpLocks/>
          </p:cNvCxnSpPr>
          <p:nvPr/>
        </p:nvCxnSpPr>
        <p:spPr>
          <a:xfrm>
            <a:off x="6992816" y="4642338"/>
            <a:ext cx="524607" cy="747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F31F7E-4FAA-4C3E-AA31-E663AB986A8E}"/>
              </a:ext>
            </a:extLst>
          </p:cNvPr>
          <p:cNvCxnSpPr>
            <a:cxnSpLocks/>
          </p:cNvCxnSpPr>
          <p:nvPr/>
        </p:nvCxnSpPr>
        <p:spPr>
          <a:xfrm>
            <a:off x="7159869" y="4642338"/>
            <a:ext cx="1544516"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82C995-6DCB-4838-9CF0-AD178983A6EA}"/>
              </a:ext>
            </a:extLst>
          </p:cNvPr>
          <p:cNvSpPr txBox="1"/>
          <p:nvPr/>
        </p:nvSpPr>
        <p:spPr>
          <a:xfrm>
            <a:off x="5345723" y="5208341"/>
            <a:ext cx="650630" cy="276999"/>
          </a:xfrm>
          <a:prstGeom prst="rect">
            <a:avLst/>
          </a:prstGeom>
          <a:noFill/>
          <a:ln>
            <a:solidFill>
              <a:schemeClr val="tx1"/>
            </a:solidFill>
          </a:ln>
        </p:spPr>
        <p:txBody>
          <a:bodyPr wrap="square" rtlCol="0">
            <a:spAutoFit/>
          </a:bodyPr>
          <a:lstStyle/>
          <a:p>
            <a:r>
              <a:rPr lang="en-US" sz="1200" dirty="0"/>
              <a:t>Title</a:t>
            </a:r>
            <a:endParaRPr lang="en-IN" sz="1200" dirty="0"/>
          </a:p>
        </p:txBody>
      </p:sp>
      <p:sp>
        <p:nvSpPr>
          <p:cNvPr id="21" name="TextBox 20">
            <a:extLst>
              <a:ext uri="{FF2B5EF4-FFF2-40B4-BE49-F238E27FC236}">
                <a16:creationId xmlns:a16="http://schemas.microsoft.com/office/drawing/2014/main" id="{70F12B85-0662-4EFE-8513-0D545CB5147D}"/>
              </a:ext>
            </a:extLst>
          </p:cNvPr>
          <p:cNvSpPr txBox="1"/>
          <p:nvPr/>
        </p:nvSpPr>
        <p:spPr>
          <a:xfrm>
            <a:off x="6046177" y="5471272"/>
            <a:ext cx="650630" cy="276999"/>
          </a:xfrm>
          <a:prstGeom prst="rect">
            <a:avLst/>
          </a:prstGeom>
          <a:noFill/>
          <a:ln>
            <a:solidFill>
              <a:schemeClr val="tx1"/>
            </a:solidFill>
          </a:ln>
        </p:spPr>
        <p:txBody>
          <a:bodyPr wrap="square" rtlCol="0">
            <a:spAutoFit/>
          </a:bodyPr>
          <a:lstStyle/>
          <a:p>
            <a:r>
              <a:rPr lang="en-US" sz="1200" dirty="0" err="1"/>
              <a:t>Infobox</a:t>
            </a:r>
            <a:endParaRPr lang="en-IN" sz="1200" dirty="0"/>
          </a:p>
        </p:txBody>
      </p:sp>
      <p:sp>
        <p:nvSpPr>
          <p:cNvPr id="24" name="TextBox 23">
            <a:extLst>
              <a:ext uri="{FF2B5EF4-FFF2-40B4-BE49-F238E27FC236}">
                <a16:creationId xmlns:a16="http://schemas.microsoft.com/office/drawing/2014/main" id="{06ACD746-AB06-400F-9166-B76B63EC6DDE}"/>
              </a:ext>
            </a:extLst>
          </p:cNvPr>
          <p:cNvSpPr txBox="1"/>
          <p:nvPr/>
        </p:nvSpPr>
        <p:spPr>
          <a:xfrm>
            <a:off x="6510703" y="5874797"/>
            <a:ext cx="716567" cy="461665"/>
          </a:xfrm>
          <a:prstGeom prst="rect">
            <a:avLst/>
          </a:prstGeom>
          <a:noFill/>
          <a:ln>
            <a:solidFill>
              <a:schemeClr val="tx1"/>
            </a:solidFill>
          </a:ln>
        </p:spPr>
        <p:txBody>
          <a:bodyPr wrap="square" rtlCol="0">
            <a:spAutoFit/>
          </a:bodyPr>
          <a:lstStyle/>
          <a:p>
            <a:r>
              <a:rPr lang="en-US" sz="1200" dirty="0"/>
              <a:t>External Links</a:t>
            </a:r>
            <a:endParaRPr lang="en-IN" sz="1200" dirty="0"/>
          </a:p>
        </p:txBody>
      </p:sp>
      <p:sp>
        <p:nvSpPr>
          <p:cNvPr id="27" name="TextBox 26">
            <a:extLst>
              <a:ext uri="{FF2B5EF4-FFF2-40B4-BE49-F238E27FC236}">
                <a16:creationId xmlns:a16="http://schemas.microsoft.com/office/drawing/2014/main" id="{E64C6EB1-59D8-40D9-97E6-D68359586F53}"/>
              </a:ext>
            </a:extLst>
          </p:cNvPr>
          <p:cNvSpPr txBox="1"/>
          <p:nvPr/>
        </p:nvSpPr>
        <p:spPr>
          <a:xfrm>
            <a:off x="7287359" y="5391556"/>
            <a:ext cx="845526" cy="276999"/>
          </a:xfrm>
          <a:prstGeom prst="rect">
            <a:avLst/>
          </a:prstGeom>
          <a:noFill/>
          <a:ln>
            <a:solidFill>
              <a:schemeClr val="tx1"/>
            </a:solidFill>
          </a:ln>
        </p:spPr>
        <p:txBody>
          <a:bodyPr wrap="square" rtlCol="0">
            <a:spAutoFit/>
          </a:bodyPr>
          <a:lstStyle/>
          <a:p>
            <a:r>
              <a:rPr lang="en-US" sz="1200" dirty="0"/>
              <a:t>Category</a:t>
            </a:r>
            <a:endParaRPr lang="en-IN" sz="1200" dirty="0"/>
          </a:p>
        </p:txBody>
      </p:sp>
      <p:sp>
        <p:nvSpPr>
          <p:cNvPr id="28" name="TextBox 27">
            <a:extLst>
              <a:ext uri="{FF2B5EF4-FFF2-40B4-BE49-F238E27FC236}">
                <a16:creationId xmlns:a16="http://schemas.microsoft.com/office/drawing/2014/main" id="{08605E70-B916-4D48-91B5-A351A2443DE5}"/>
              </a:ext>
            </a:extLst>
          </p:cNvPr>
          <p:cNvSpPr txBox="1"/>
          <p:nvPr/>
        </p:nvSpPr>
        <p:spPr>
          <a:xfrm>
            <a:off x="8513884" y="5016011"/>
            <a:ext cx="650630" cy="276999"/>
          </a:xfrm>
          <a:prstGeom prst="rect">
            <a:avLst/>
          </a:prstGeom>
          <a:noFill/>
          <a:ln>
            <a:solidFill>
              <a:schemeClr val="tx1"/>
            </a:solidFill>
          </a:ln>
        </p:spPr>
        <p:txBody>
          <a:bodyPr wrap="square" rtlCol="0">
            <a:spAutoFit/>
          </a:bodyPr>
          <a:lstStyle/>
          <a:p>
            <a:r>
              <a:rPr lang="en-US" sz="1200" dirty="0"/>
              <a:t>Text</a:t>
            </a:r>
            <a:endParaRPr lang="en-IN" sz="1200" dirty="0"/>
          </a:p>
        </p:txBody>
      </p:sp>
    </p:spTree>
    <p:extLst>
      <p:ext uri="{BB962C8B-B14F-4D97-AF65-F5344CB8AC3E}">
        <p14:creationId xmlns:p14="http://schemas.microsoft.com/office/powerpoint/2010/main" val="3882572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High Level Design</a:t>
            </a:r>
            <a:endParaRPr lang="en-IN" sz="3600" b="1" dirty="0">
              <a:solidFill>
                <a:srgbClr val="00B050"/>
              </a:solidFill>
            </a:endParaRPr>
          </a:p>
        </p:txBody>
      </p:sp>
      <p:sp>
        <p:nvSpPr>
          <p:cNvPr id="2" name="TextBox 1">
            <a:extLst>
              <a:ext uri="{FF2B5EF4-FFF2-40B4-BE49-F238E27FC236}">
                <a16:creationId xmlns:a16="http://schemas.microsoft.com/office/drawing/2014/main" id="{1E02F72B-42EA-4E5B-8D33-7BD083007EDF}"/>
              </a:ext>
            </a:extLst>
          </p:cNvPr>
          <p:cNvSpPr txBox="1"/>
          <p:nvPr/>
        </p:nvSpPr>
        <p:spPr>
          <a:xfrm>
            <a:off x="316523" y="1186962"/>
            <a:ext cx="3903785" cy="369332"/>
          </a:xfrm>
          <a:prstGeom prst="rect">
            <a:avLst/>
          </a:prstGeom>
          <a:noFill/>
        </p:spPr>
        <p:txBody>
          <a:bodyPr wrap="square" rtlCol="0">
            <a:spAutoFit/>
          </a:bodyPr>
          <a:lstStyle/>
          <a:p>
            <a:r>
              <a:rPr lang="en-US" b="1" dirty="0"/>
              <a:t>Module 3:-</a:t>
            </a:r>
            <a:endParaRPr lang="en-IN" b="1" dirty="0"/>
          </a:p>
        </p:txBody>
      </p:sp>
      <p:sp>
        <p:nvSpPr>
          <p:cNvPr id="3" name="TextBox 2">
            <a:extLst>
              <a:ext uri="{FF2B5EF4-FFF2-40B4-BE49-F238E27FC236}">
                <a16:creationId xmlns:a16="http://schemas.microsoft.com/office/drawing/2014/main" id="{EB55E157-8EB7-4ECD-BBD1-5315709235C0}"/>
              </a:ext>
            </a:extLst>
          </p:cNvPr>
          <p:cNvSpPr txBox="1"/>
          <p:nvPr/>
        </p:nvSpPr>
        <p:spPr>
          <a:xfrm>
            <a:off x="316523" y="1644162"/>
            <a:ext cx="9249508" cy="646331"/>
          </a:xfrm>
          <a:prstGeom prst="rect">
            <a:avLst/>
          </a:prstGeom>
          <a:noFill/>
        </p:spPr>
        <p:txBody>
          <a:bodyPr wrap="square" rtlCol="0">
            <a:spAutoFit/>
          </a:bodyPr>
          <a:lstStyle/>
          <a:p>
            <a:r>
              <a:rPr lang="en-US" dirty="0"/>
              <a:t>Build Inverted Index</a:t>
            </a:r>
          </a:p>
          <a:p>
            <a:pPr marL="285750" indent="-285750">
              <a:buFont typeface="Arial" panose="020B0604020202020204" pitchFamily="34" charset="0"/>
              <a:buChar char="•"/>
            </a:pPr>
            <a:endParaRPr lang="en-US" dirty="0"/>
          </a:p>
        </p:txBody>
      </p:sp>
      <p:graphicFrame>
        <p:nvGraphicFramePr>
          <p:cNvPr id="4" name="Table 3">
            <a:extLst>
              <a:ext uri="{FF2B5EF4-FFF2-40B4-BE49-F238E27FC236}">
                <a16:creationId xmlns:a16="http://schemas.microsoft.com/office/drawing/2014/main" id="{CCEDCED9-EA3C-4D56-BDD3-7D75FC26C94D}"/>
              </a:ext>
            </a:extLst>
          </p:cNvPr>
          <p:cNvGraphicFramePr>
            <a:graphicFrameLocks noGrp="1"/>
          </p:cNvGraphicFramePr>
          <p:nvPr>
            <p:extLst>
              <p:ext uri="{D42A27DB-BD31-4B8C-83A1-F6EECF244321}">
                <p14:modId xmlns:p14="http://schemas.microsoft.com/office/powerpoint/2010/main" val="1317638408"/>
              </p:ext>
            </p:extLst>
          </p:nvPr>
        </p:nvGraphicFramePr>
        <p:xfrm>
          <a:off x="3692767" y="2225238"/>
          <a:ext cx="5125918" cy="1005840"/>
        </p:xfrm>
        <a:graphic>
          <a:graphicData uri="http://schemas.openxmlformats.org/drawingml/2006/table">
            <a:tbl>
              <a:tblPr firstRow="1" bandRow="1">
                <a:tableStyleId>{21E4AEA4-8DFA-4A89-87EB-49C32662AFE0}</a:tableStyleId>
              </a:tblPr>
              <a:tblGrid>
                <a:gridCol w="2562959">
                  <a:extLst>
                    <a:ext uri="{9D8B030D-6E8A-4147-A177-3AD203B41FA5}">
                      <a16:colId xmlns:a16="http://schemas.microsoft.com/office/drawing/2014/main" val="2697141481"/>
                    </a:ext>
                  </a:extLst>
                </a:gridCol>
                <a:gridCol w="2562959">
                  <a:extLst>
                    <a:ext uri="{9D8B030D-6E8A-4147-A177-3AD203B41FA5}">
                      <a16:colId xmlns:a16="http://schemas.microsoft.com/office/drawing/2014/main" val="2953208110"/>
                    </a:ext>
                  </a:extLst>
                </a:gridCol>
              </a:tblGrid>
              <a:tr h="274674">
                <a:tc>
                  <a:txBody>
                    <a:bodyPr/>
                    <a:lstStyle/>
                    <a:p>
                      <a:r>
                        <a:rPr lang="en-US" dirty="0"/>
                        <a:t>Key</a:t>
                      </a:r>
                      <a:endParaRPr lang="en-IN" dirty="0"/>
                    </a:p>
                  </a:txBody>
                  <a:tcPr/>
                </a:tc>
                <a:tc>
                  <a:txBody>
                    <a:bodyPr/>
                    <a:lstStyle/>
                    <a:p>
                      <a:r>
                        <a:rPr lang="en-US" dirty="0"/>
                        <a:t>Doc List</a:t>
                      </a:r>
                      <a:endParaRPr lang="en-IN" dirty="0"/>
                    </a:p>
                  </a:txBody>
                  <a:tcPr/>
                </a:tc>
                <a:extLst>
                  <a:ext uri="{0D108BD9-81ED-4DB2-BD59-A6C34878D82A}">
                    <a16:rowId xmlns:a16="http://schemas.microsoft.com/office/drawing/2014/main" val="191416849"/>
                  </a:ext>
                </a:extLst>
              </a:tr>
              <a:tr h="480680">
                <a:tc>
                  <a:txBody>
                    <a:bodyPr/>
                    <a:lstStyle/>
                    <a:p>
                      <a:r>
                        <a:rPr lang="en-US" dirty="0"/>
                        <a:t>Particular word</a:t>
                      </a:r>
                      <a:endParaRPr lang="en-IN" dirty="0"/>
                    </a:p>
                  </a:txBody>
                  <a:tcPr/>
                </a:tc>
                <a:tc>
                  <a:txBody>
                    <a:bodyPr/>
                    <a:lstStyle/>
                    <a:p>
                      <a:r>
                        <a:rPr lang="en-US" dirty="0"/>
                        <a:t>Docid1-setBit:tf(weight)</a:t>
                      </a:r>
                    </a:p>
                    <a:p>
                      <a:r>
                        <a:rPr lang="en-US" dirty="0"/>
                        <a:t>Docid2-setBit:tf(weight)</a:t>
                      </a:r>
                    </a:p>
                  </a:txBody>
                  <a:tcPr/>
                </a:tc>
                <a:extLst>
                  <a:ext uri="{0D108BD9-81ED-4DB2-BD59-A6C34878D82A}">
                    <a16:rowId xmlns:a16="http://schemas.microsoft.com/office/drawing/2014/main" val="272225955"/>
                  </a:ext>
                </a:extLst>
              </a:tr>
            </a:tbl>
          </a:graphicData>
        </a:graphic>
      </p:graphicFrame>
      <p:sp>
        <p:nvSpPr>
          <p:cNvPr id="6" name="TextBox 5">
            <a:extLst>
              <a:ext uri="{FF2B5EF4-FFF2-40B4-BE49-F238E27FC236}">
                <a16:creationId xmlns:a16="http://schemas.microsoft.com/office/drawing/2014/main" id="{F6B0E226-A697-4E7C-B0A0-EAB5DC021656}"/>
              </a:ext>
            </a:extLst>
          </p:cNvPr>
          <p:cNvSpPr txBox="1"/>
          <p:nvPr/>
        </p:nvSpPr>
        <p:spPr>
          <a:xfrm>
            <a:off x="597876" y="3697262"/>
            <a:ext cx="6690946" cy="646331"/>
          </a:xfrm>
          <a:prstGeom prst="rect">
            <a:avLst/>
          </a:prstGeom>
          <a:noFill/>
        </p:spPr>
        <p:txBody>
          <a:bodyPr wrap="square" rtlCol="0">
            <a:spAutoFit/>
          </a:bodyPr>
          <a:lstStyle/>
          <a:p>
            <a:r>
              <a:rPr lang="en-US" dirty="0"/>
              <a:t>If Inverted index size is too large, cannot fit in RAM , we dump it in the Hard Disk.(with sorted words)  </a:t>
            </a:r>
            <a:endParaRPr lang="en-IN" dirty="0"/>
          </a:p>
        </p:txBody>
      </p:sp>
    </p:spTree>
    <p:extLst>
      <p:ext uri="{BB962C8B-B14F-4D97-AF65-F5344CB8AC3E}">
        <p14:creationId xmlns:p14="http://schemas.microsoft.com/office/powerpoint/2010/main" val="3877946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High Level Design</a:t>
            </a:r>
            <a:endParaRPr lang="en-IN" sz="3600" b="1" dirty="0">
              <a:solidFill>
                <a:srgbClr val="00B050"/>
              </a:solidFill>
            </a:endParaRPr>
          </a:p>
        </p:txBody>
      </p:sp>
      <p:sp>
        <p:nvSpPr>
          <p:cNvPr id="2" name="TextBox 1">
            <a:extLst>
              <a:ext uri="{FF2B5EF4-FFF2-40B4-BE49-F238E27FC236}">
                <a16:creationId xmlns:a16="http://schemas.microsoft.com/office/drawing/2014/main" id="{1E02F72B-42EA-4E5B-8D33-7BD083007EDF}"/>
              </a:ext>
            </a:extLst>
          </p:cNvPr>
          <p:cNvSpPr txBox="1"/>
          <p:nvPr/>
        </p:nvSpPr>
        <p:spPr>
          <a:xfrm>
            <a:off x="316523" y="1186962"/>
            <a:ext cx="3903785" cy="369332"/>
          </a:xfrm>
          <a:prstGeom prst="rect">
            <a:avLst/>
          </a:prstGeom>
          <a:noFill/>
        </p:spPr>
        <p:txBody>
          <a:bodyPr wrap="square" rtlCol="0">
            <a:spAutoFit/>
          </a:bodyPr>
          <a:lstStyle/>
          <a:p>
            <a:r>
              <a:rPr lang="en-US" b="1" dirty="0"/>
              <a:t>Module 3:-</a:t>
            </a:r>
            <a:endParaRPr lang="en-IN" b="1" dirty="0"/>
          </a:p>
        </p:txBody>
      </p:sp>
      <p:sp>
        <p:nvSpPr>
          <p:cNvPr id="7" name="Rectangle 6">
            <a:extLst>
              <a:ext uri="{FF2B5EF4-FFF2-40B4-BE49-F238E27FC236}">
                <a16:creationId xmlns:a16="http://schemas.microsoft.com/office/drawing/2014/main" id="{2F0DA431-6C5E-418F-A375-F10B0E422F99}"/>
              </a:ext>
            </a:extLst>
          </p:cNvPr>
          <p:cNvSpPr/>
          <p:nvPr/>
        </p:nvSpPr>
        <p:spPr>
          <a:xfrm>
            <a:off x="1881554" y="2655277"/>
            <a:ext cx="2734408" cy="2022231"/>
          </a:xfrm>
          <a:prstGeom prst="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EF65052-0675-4513-A5AC-C2CE9802DDB2}"/>
              </a:ext>
            </a:extLst>
          </p:cNvPr>
          <p:cNvSpPr/>
          <p:nvPr/>
        </p:nvSpPr>
        <p:spPr>
          <a:xfrm>
            <a:off x="5334938" y="2655277"/>
            <a:ext cx="2734407" cy="2022231"/>
          </a:xfrm>
          <a:prstGeom prst="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89C1221-8FD9-49D4-9937-B557C50CE265}"/>
              </a:ext>
            </a:extLst>
          </p:cNvPr>
          <p:cNvSpPr/>
          <p:nvPr/>
        </p:nvSpPr>
        <p:spPr>
          <a:xfrm>
            <a:off x="8593015" y="2655277"/>
            <a:ext cx="2810608" cy="2022231"/>
          </a:xfrm>
          <a:prstGeom prst="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DAE3669A-8711-4B25-B84F-40557FD70D91}"/>
              </a:ext>
            </a:extLst>
          </p:cNvPr>
          <p:cNvGraphicFramePr>
            <a:graphicFrameLocks noGrp="1"/>
          </p:cNvGraphicFramePr>
          <p:nvPr>
            <p:extLst>
              <p:ext uri="{D42A27DB-BD31-4B8C-83A1-F6EECF244321}">
                <p14:modId xmlns:p14="http://schemas.microsoft.com/office/powerpoint/2010/main" val="3001056841"/>
              </p:ext>
            </p:extLst>
          </p:nvPr>
        </p:nvGraphicFramePr>
        <p:xfrm>
          <a:off x="2104293" y="2873913"/>
          <a:ext cx="2450122" cy="792480"/>
        </p:xfrm>
        <a:graphic>
          <a:graphicData uri="http://schemas.openxmlformats.org/drawingml/2006/table">
            <a:tbl>
              <a:tblPr firstRow="1" bandRow="1">
                <a:tableStyleId>{21E4AEA4-8DFA-4A89-87EB-49C32662AFE0}</a:tableStyleId>
              </a:tblPr>
              <a:tblGrid>
                <a:gridCol w="1225061">
                  <a:extLst>
                    <a:ext uri="{9D8B030D-6E8A-4147-A177-3AD203B41FA5}">
                      <a16:colId xmlns:a16="http://schemas.microsoft.com/office/drawing/2014/main" val="2697141481"/>
                    </a:ext>
                  </a:extLst>
                </a:gridCol>
                <a:gridCol w="1225061">
                  <a:extLst>
                    <a:ext uri="{9D8B030D-6E8A-4147-A177-3AD203B41FA5}">
                      <a16:colId xmlns:a16="http://schemas.microsoft.com/office/drawing/2014/main" val="2953208110"/>
                    </a:ext>
                  </a:extLst>
                </a:gridCol>
              </a:tblGrid>
              <a:tr h="229985">
                <a:tc>
                  <a:txBody>
                    <a:bodyPr/>
                    <a:lstStyle/>
                    <a:p>
                      <a:r>
                        <a:rPr lang="en-US" sz="800" dirty="0"/>
                        <a:t>Key</a:t>
                      </a:r>
                      <a:endParaRPr lang="en-IN" sz="800" dirty="0"/>
                    </a:p>
                  </a:txBody>
                  <a:tcPr/>
                </a:tc>
                <a:tc>
                  <a:txBody>
                    <a:bodyPr/>
                    <a:lstStyle/>
                    <a:p>
                      <a:r>
                        <a:rPr lang="en-US" sz="800" dirty="0"/>
                        <a:t>Doc List</a:t>
                      </a:r>
                      <a:endParaRPr lang="en-IN" sz="800" dirty="0"/>
                    </a:p>
                  </a:txBody>
                  <a:tcPr/>
                </a:tc>
                <a:extLst>
                  <a:ext uri="{0D108BD9-81ED-4DB2-BD59-A6C34878D82A}">
                    <a16:rowId xmlns:a16="http://schemas.microsoft.com/office/drawing/2014/main" val="191416849"/>
                  </a:ext>
                </a:extLst>
              </a:tr>
              <a:tr h="562495">
                <a:tc>
                  <a:txBody>
                    <a:bodyPr/>
                    <a:lstStyle/>
                    <a:p>
                      <a:r>
                        <a:rPr lang="en-US" sz="800" dirty="0"/>
                        <a:t>Particular word</a:t>
                      </a:r>
                      <a:endParaRPr lang="en-IN" sz="800" dirty="0"/>
                    </a:p>
                  </a:txBody>
                  <a:tcPr/>
                </a:tc>
                <a:tc>
                  <a:txBody>
                    <a:bodyPr/>
                    <a:lstStyle/>
                    <a:p>
                      <a:r>
                        <a:rPr lang="en-US" sz="800" dirty="0"/>
                        <a:t>Docid1-setBit:tf(weight)</a:t>
                      </a:r>
                    </a:p>
                    <a:p>
                      <a:r>
                        <a:rPr lang="en-US" sz="800" dirty="0"/>
                        <a:t>Docid2-setBit:tf(weight)</a:t>
                      </a:r>
                    </a:p>
                  </a:txBody>
                  <a:tcPr/>
                </a:tc>
                <a:extLst>
                  <a:ext uri="{0D108BD9-81ED-4DB2-BD59-A6C34878D82A}">
                    <a16:rowId xmlns:a16="http://schemas.microsoft.com/office/drawing/2014/main" val="272225955"/>
                  </a:ext>
                </a:extLst>
              </a:tr>
            </a:tbl>
          </a:graphicData>
        </a:graphic>
      </p:graphicFrame>
      <p:graphicFrame>
        <p:nvGraphicFramePr>
          <p:cNvPr id="11" name="Table 10">
            <a:extLst>
              <a:ext uri="{FF2B5EF4-FFF2-40B4-BE49-F238E27FC236}">
                <a16:creationId xmlns:a16="http://schemas.microsoft.com/office/drawing/2014/main" id="{4A813584-6F10-4B4F-9B77-7A9BD2D80FCA}"/>
              </a:ext>
            </a:extLst>
          </p:cNvPr>
          <p:cNvGraphicFramePr>
            <a:graphicFrameLocks noGrp="1"/>
          </p:cNvGraphicFramePr>
          <p:nvPr>
            <p:extLst>
              <p:ext uri="{D42A27DB-BD31-4B8C-83A1-F6EECF244321}">
                <p14:modId xmlns:p14="http://schemas.microsoft.com/office/powerpoint/2010/main" val="3464286732"/>
              </p:ext>
            </p:extLst>
          </p:nvPr>
        </p:nvGraphicFramePr>
        <p:xfrm>
          <a:off x="5582586" y="2873912"/>
          <a:ext cx="2403234" cy="792480"/>
        </p:xfrm>
        <a:graphic>
          <a:graphicData uri="http://schemas.openxmlformats.org/drawingml/2006/table">
            <a:tbl>
              <a:tblPr firstRow="1" bandRow="1">
                <a:tableStyleId>{21E4AEA4-8DFA-4A89-87EB-49C32662AFE0}</a:tableStyleId>
              </a:tblPr>
              <a:tblGrid>
                <a:gridCol w="1201617">
                  <a:extLst>
                    <a:ext uri="{9D8B030D-6E8A-4147-A177-3AD203B41FA5}">
                      <a16:colId xmlns:a16="http://schemas.microsoft.com/office/drawing/2014/main" val="2697141481"/>
                    </a:ext>
                  </a:extLst>
                </a:gridCol>
                <a:gridCol w="1201617">
                  <a:extLst>
                    <a:ext uri="{9D8B030D-6E8A-4147-A177-3AD203B41FA5}">
                      <a16:colId xmlns:a16="http://schemas.microsoft.com/office/drawing/2014/main" val="2953208110"/>
                    </a:ext>
                  </a:extLst>
                </a:gridCol>
              </a:tblGrid>
              <a:tr h="288174">
                <a:tc>
                  <a:txBody>
                    <a:bodyPr/>
                    <a:lstStyle/>
                    <a:p>
                      <a:r>
                        <a:rPr lang="en-US" sz="800" dirty="0"/>
                        <a:t>Key</a:t>
                      </a:r>
                      <a:endParaRPr lang="en-IN" sz="800" dirty="0"/>
                    </a:p>
                  </a:txBody>
                  <a:tcPr/>
                </a:tc>
                <a:tc>
                  <a:txBody>
                    <a:bodyPr/>
                    <a:lstStyle/>
                    <a:p>
                      <a:r>
                        <a:rPr lang="en-US" sz="800" dirty="0"/>
                        <a:t>Doc List</a:t>
                      </a:r>
                      <a:endParaRPr lang="en-IN" sz="800" dirty="0"/>
                    </a:p>
                  </a:txBody>
                  <a:tcPr/>
                </a:tc>
                <a:extLst>
                  <a:ext uri="{0D108BD9-81ED-4DB2-BD59-A6C34878D82A}">
                    <a16:rowId xmlns:a16="http://schemas.microsoft.com/office/drawing/2014/main" val="191416849"/>
                  </a:ext>
                </a:extLst>
              </a:tr>
              <a:tr h="504306">
                <a:tc>
                  <a:txBody>
                    <a:bodyPr/>
                    <a:lstStyle/>
                    <a:p>
                      <a:r>
                        <a:rPr lang="en-US" sz="800" dirty="0"/>
                        <a:t>Particular word</a:t>
                      </a:r>
                      <a:endParaRPr lang="en-IN" sz="800" dirty="0"/>
                    </a:p>
                  </a:txBody>
                  <a:tcPr/>
                </a:tc>
                <a:tc>
                  <a:txBody>
                    <a:bodyPr/>
                    <a:lstStyle/>
                    <a:p>
                      <a:r>
                        <a:rPr lang="en-US" sz="800" dirty="0"/>
                        <a:t>Docid3-setBit:tf(weight)</a:t>
                      </a:r>
                    </a:p>
                    <a:p>
                      <a:r>
                        <a:rPr lang="en-US" sz="800" dirty="0"/>
                        <a:t>Docid4-setBit:tf(weight)</a:t>
                      </a:r>
                    </a:p>
                  </a:txBody>
                  <a:tcPr/>
                </a:tc>
                <a:extLst>
                  <a:ext uri="{0D108BD9-81ED-4DB2-BD59-A6C34878D82A}">
                    <a16:rowId xmlns:a16="http://schemas.microsoft.com/office/drawing/2014/main" val="272225955"/>
                  </a:ext>
                </a:extLst>
              </a:tr>
            </a:tbl>
          </a:graphicData>
        </a:graphic>
      </p:graphicFrame>
      <p:graphicFrame>
        <p:nvGraphicFramePr>
          <p:cNvPr id="12" name="Table 11">
            <a:extLst>
              <a:ext uri="{FF2B5EF4-FFF2-40B4-BE49-F238E27FC236}">
                <a16:creationId xmlns:a16="http://schemas.microsoft.com/office/drawing/2014/main" id="{FAD16F50-0BED-4894-AAD2-0883202C41D6}"/>
              </a:ext>
            </a:extLst>
          </p:cNvPr>
          <p:cNvGraphicFramePr>
            <a:graphicFrameLocks noGrp="1"/>
          </p:cNvGraphicFramePr>
          <p:nvPr>
            <p:extLst>
              <p:ext uri="{D42A27DB-BD31-4B8C-83A1-F6EECF244321}">
                <p14:modId xmlns:p14="http://schemas.microsoft.com/office/powerpoint/2010/main" val="954493853"/>
              </p:ext>
            </p:extLst>
          </p:nvPr>
        </p:nvGraphicFramePr>
        <p:xfrm>
          <a:off x="8714641" y="2891003"/>
          <a:ext cx="2469174" cy="775390"/>
        </p:xfrm>
        <a:graphic>
          <a:graphicData uri="http://schemas.openxmlformats.org/drawingml/2006/table">
            <a:tbl>
              <a:tblPr firstRow="1" bandRow="1">
                <a:tableStyleId>{21E4AEA4-8DFA-4A89-87EB-49C32662AFE0}</a:tableStyleId>
              </a:tblPr>
              <a:tblGrid>
                <a:gridCol w="1234587">
                  <a:extLst>
                    <a:ext uri="{9D8B030D-6E8A-4147-A177-3AD203B41FA5}">
                      <a16:colId xmlns:a16="http://schemas.microsoft.com/office/drawing/2014/main" val="2697141481"/>
                    </a:ext>
                  </a:extLst>
                </a:gridCol>
                <a:gridCol w="1234587">
                  <a:extLst>
                    <a:ext uri="{9D8B030D-6E8A-4147-A177-3AD203B41FA5}">
                      <a16:colId xmlns:a16="http://schemas.microsoft.com/office/drawing/2014/main" val="2953208110"/>
                    </a:ext>
                  </a:extLst>
                </a:gridCol>
              </a:tblGrid>
              <a:tr h="228899">
                <a:tc>
                  <a:txBody>
                    <a:bodyPr/>
                    <a:lstStyle/>
                    <a:p>
                      <a:r>
                        <a:rPr lang="en-US" sz="800" dirty="0"/>
                        <a:t>Key</a:t>
                      </a:r>
                      <a:endParaRPr lang="en-IN" sz="800" dirty="0"/>
                    </a:p>
                  </a:txBody>
                  <a:tcPr/>
                </a:tc>
                <a:tc>
                  <a:txBody>
                    <a:bodyPr/>
                    <a:lstStyle/>
                    <a:p>
                      <a:r>
                        <a:rPr lang="en-US" sz="800" dirty="0"/>
                        <a:t>Doc List</a:t>
                      </a:r>
                      <a:endParaRPr lang="en-IN" sz="800" dirty="0"/>
                    </a:p>
                  </a:txBody>
                  <a:tcPr/>
                </a:tc>
                <a:extLst>
                  <a:ext uri="{0D108BD9-81ED-4DB2-BD59-A6C34878D82A}">
                    <a16:rowId xmlns:a16="http://schemas.microsoft.com/office/drawing/2014/main" val="191416849"/>
                  </a:ext>
                </a:extLst>
              </a:tr>
              <a:tr h="546491">
                <a:tc>
                  <a:txBody>
                    <a:bodyPr/>
                    <a:lstStyle/>
                    <a:p>
                      <a:r>
                        <a:rPr lang="en-US" sz="800" dirty="0"/>
                        <a:t>Particular word</a:t>
                      </a:r>
                      <a:endParaRPr lang="en-IN" sz="800" dirty="0"/>
                    </a:p>
                  </a:txBody>
                  <a:tcPr/>
                </a:tc>
                <a:tc>
                  <a:txBody>
                    <a:bodyPr/>
                    <a:lstStyle/>
                    <a:p>
                      <a:r>
                        <a:rPr lang="en-US" sz="800" dirty="0"/>
                        <a:t>Docid5-setBit:tf(weight)</a:t>
                      </a:r>
                    </a:p>
                    <a:p>
                      <a:r>
                        <a:rPr lang="en-US" sz="800" dirty="0"/>
                        <a:t>Docid6-setBit:tf(weight)</a:t>
                      </a:r>
                    </a:p>
                  </a:txBody>
                  <a:tcPr/>
                </a:tc>
                <a:extLst>
                  <a:ext uri="{0D108BD9-81ED-4DB2-BD59-A6C34878D82A}">
                    <a16:rowId xmlns:a16="http://schemas.microsoft.com/office/drawing/2014/main" val="272225955"/>
                  </a:ext>
                </a:extLst>
              </a:tr>
            </a:tbl>
          </a:graphicData>
        </a:graphic>
      </p:graphicFrame>
      <p:sp>
        <p:nvSpPr>
          <p:cNvPr id="13" name="TextBox 12">
            <a:extLst>
              <a:ext uri="{FF2B5EF4-FFF2-40B4-BE49-F238E27FC236}">
                <a16:creationId xmlns:a16="http://schemas.microsoft.com/office/drawing/2014/main" id="{7BB12922-E8AE-42E1-8291-9E93F17A8466}"/>
              </a:ext>
            </a:extLst>
          </p:cNvPr>
          <p:cNvSpPr txBox="1"/>
          <p:nvPr/>
        </p:nvSpPr>
        <p:spPr>
          <a:xfrm>
            <a:off x="2517531" y="2285944"/>
            <a:ext cx="1283677" cy="369332"/>
          </a:xfrm>
          <a:prstGeom prst="rect">
            <a:avLst/>
          </a:prstGeom>
          <a:noFill/>
          <a:ln>
            <a:solidFill>
              <a:schemeClr val="tx1"/>
            </a:solidFill>
          </a:ln>
        </p:spPr>
        <p:txBody>
          <a:bodyPr wrap="square" rtlCol="0">
            <a:spAutoFit/>
          </a:bodyPr>
          <a:lstStyle/>
          <a:p>
            <a:pPr algn="ctr"/>
            <a:r>
              <a:rPr lang="en-US" dirty="0"/>
              <a:t>RAM</a:t>
            </a:r>
            <a:endParaRPr lang="en-IN" dirty="0"/>
          </a:p>
        </p:txBody>
      </p:sp>
      <p:sp>
        <p:nvSpPr>
          <p:cNvPr id="14" name="TextBox 13">
            <a:extLst>
              <a:ext uri="{FF2B5EF4-FFF2-40B4-BE49-F238E27FC236}">
                <a16:creationId xmlns:a16="http://schemas.microsoft.com/office/drawing/2014/main" id="{DD721CCE-10D1-4355-8F18-7D429B7F0015}"/>
              </a:ext>
            </a:extLst>
          </p:cNvPr>
          <p:cNvSpPr txBox="1"/>
          <p:nvPr/>
        </p:nvSpPr>
        <p:spPr>
          <a:xfrm>
            <a:off x="6002216" y="2285944"/>
            <a:ext cx="1283677" cy="369332"/>
          </a:xfrm>
          <a:prstGeom prst="rect">
            <a:avLst/>
          </a:prstGeom>
          <a:noFill/>
          <a:ln>
            <a:solidFill>
              <a:schemeClr val="tx1"/>
            </a:solidFill>
          </a:ln>
        </p:spPr>
        <p:txBody>
          <a:bodyPr wrap="square" rtlCol="0">
            <a:spAutoFit/>
          </a:bodyPr>
          <a:lstStyle/>
          <a:p>
            <a:pPr algn="ctr"/>
            <a:r>
              <a:rPr lang="en-US" dirty="0"/>
              <a:t>HD</a:t>
            </a:r>
            <a:endParaRPr lang="en-IN" dirty="0"/>
          </a:p>
        </p:txBody>
      </p:sp>
      <p:sp>
        <p:nvSpPr>
          <p:cNvPr id="15" name="TextBox 14">
            <a:extLst>
              <a:ext uri="{FF2B5EF4-FFF2-40B4-BE49-F238E27FC236}">
                <a16:creationId xmlns:a16="http://schemas.microsoft.com/office/drawing/2014/main" id="{98E6CF7B-A856-461C-AE1C-321328F4BCC3}"/>
              </a:ext>
            </a:extLst>
          </p:cNvPr>
          <p:cNvSpPr txBox="1"/>
          <p:nvPr/>
        </p:nvSpPr>
        <p:spPr>
          <a:xfrm>
            <a:off x="9336494" y="2285944"/>
            <a:ext cx="1283677" cy="369332"/>
          </a:xfrm>
          <a:prstGeom prst="rect">
            <a:avLst/>
          </a:prstGeom>
          <a:noFill/>
          <a:ln>
            <a:solidFill>
              <a:schemeClr val="tx1"/>
            </a:solidFill>
          </a:ln>
        </p:spPr>
        <p:txBody>
          <a:bodyPr wrap="square" rtlCol="0">
            <a:spAutoFit/>
          </a:bodyPr>
          <a:lstStyle/>
          <a:p>
            <a:pPr algn="ctr"/>
            <a:r>
              <a:rPr lang="en-US" dirty="0"/>
              <a:t>HD</a:t>
            </a:r>
            <a:endParaRPr lang="en-IN" dirty="0"/>
          </a:p>
        </p:txBody>
      </p:sp>
    </p:spTree>
    <p:extLst>
      <p:ext uri="{BB962C8B-B14F-4D97-AF65-F5344CB8AC3E}">
        <p14:creationId xmlns:p14="http://schemas.microsoft.com/office/powerpoint/2010/main" val="263651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200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200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200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40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400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400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57D80-3E0E-417A-A8F8-EB90332D2880}"/>
              </a:ext>
            </a:extLst>
          </p:cNvPr>
          <p:cNvSpPr>
            <a:spLocks noGrp="1"/>
          </p:cNvSpPr>
          <p:nvPr>
            <p:ph type="title"/>
          </p:nvPr>
        </p:nvSpPr>
        <p:spPr>
          <a:xfrm>
            <a:off x="838200" y="365126"/>
            <a:ext cx="10515600" cy="1085606"/>
          </a:xfrm>
        </p:spPr>
        <p:txBody>
          <a:bodyPr>
            <a:normAutofit/>
          </a:bodyPr>
          <a:lstStyle/>
          <a:p>
            <a:pPr algn="ctr"/>
            <a:r>
              <a:rPr lang="en-US" sz="3600" b="1" dirty="0">
                <a:solidFill>
                  <a:srgbClr val="00B050"/>
                </a:solidFill>
              </a:rPr>
              <a:t>Exact values vs. full text search</a:t>
            </a:r>
            <a:endParaRPr lang="en-IN" sz="3600" b="1" dirty="0">
              <a:solidFill>
                <a:srgbClr val="00B050"/>
              </a:solidFill>
            </a:endParaRPr>
          </a:p>
        </p:txBody>
      </p:sp>
      <p:sp>
        <p:nvSpPr>
          <p:cNvPr id="3" name="Content Placeholder 2">
            <a:extLst>
              <a:ext uri="{FF2B5EF4-FFF2-40B4-BE49-F238E27FC236}">
                <a16:creationId xmlns:a16="http://schemas.microsoft.com/office/drawing/2014/main" id="{F4D4E4AF-A100-497A-866A-DC6F57F36F88}"/>
              </a:ext>
            </a:extLst>
          </p:cNvPr>
          <p:cNvSpPr>
            <a:spLocks noGrp="1"/>
          </p:cNvSpPr>
          <p:nvPr>
            <p:ph idx="1"/>
          </p:nvPr>
        </p:nvSpPr>
        <p:spPr>
          <a:xfrm>
            <a:off x="838200" y="1253331"/>
            <a:ext cx="10515600" cy="1551415"/>
          </a:xfrm>
        </p:spPr>
        <p:txBody>
          <a:bodyPr/>
          <a:lstStyle/>
          <a:p>
            <a:pPr marL="0" indent="0">
              <a:buNone/>
            </a:pPr>
            <a:r>
              <a:rPr lang="en-US" dirty="0"/>
              <a:t>Search can be categorized into 2 ways:-</a:t>
            </a:r>
          </a:p>
          <a:p>
            <a:r>
              <a:rPr lang="en-US" dirty="0"/>
              <a:t>Exact value</a:t>
            </a:r>
          </a:p>
          <a:p>
            <a:r>
              <a:rPr lang="en-US" dirty="0"/>
              <a:t>Full text</a:t>
            </a:r>
            <a:endParaRPr lang="en-IN" dirty="0"/>
          </a:p>
        </p:txBody>
      </p:sp>
      <p:sp>
        <p:nvSpPr>
          <p:cNvPr id="4" name="TextBox 3">
            <a:extLst>
              <a:ext uri="{FF2B5EF4-FFF2-40B4-BE49-F238E27FC236}">
                <a16:creationId xmlns:a16="http://schemas.microsoft.com/office/drawing/2014/main" id="{B73670AA-5B15-47D0-8306-DC2A07D71299}"/>
              </a:ext>
            </a:extLst>
          </p:cNvPr>
          <p:cNvSpPr txBox="1"/>
          <p:nvPr/>
        </p:nvSpPr>
        <p:spPr>
          <a:xfrm>
            <a:off x="838201" y="3156438"/>
            <a:ext cx="2010508" cy="369332"/>
          </a:xfrm>
          <a:prstGeom prst="rect">
            <a:avLst/>
          </a:prstGeom>
          <a:noFill/>
        </p:spPr>
        <p:txBody>
          <a:bodyPr wrap="square" rtlCol="0">
            <a:spAutoFit/>
          </a:bodyPr>
          <a:lstStyle/>
          <a:p>
            <a:r>
              <a:rPr lang="en-US" b="1" u="sng" dirty="0">
                <a:solidFill>
                  <a:srgbClr val="FF0000"/>
                </a:solidFill>
              </a:rPr>
              <a:t>Exact value search</a:t>
            </a:r>
            <a:endParaRPr lang="en-IN" b="1" u="sng" dirty="0">
              <a:solidFill>
                <a:srgbClr val="FF0000"/>
              </a:solidFill>
            </a:endParaRPr>
          </a:p>
        </p:txBody>
      </p:sp>
      <p:sp>
        <p:nvSpPr>
          <p:cNvPr id="5" name="TextBox 4">
            <a:extLst>
              <a:ext uri="{FF2B5EF4-FFF2-40B4-BE49-F238E27FC236}">
                <a16:creationId xmlns:a16="http://schemas.microsoft.com/office/drawing/2014/main" id="{38479CF1-3E80-4E96-8250-CC4AD8A1C6F9}"/>
              </a:ext>
            </a:extLst>
          </p:cNvPr>
          <p:cNvSpPr txBox="1"/>
          <p:nvPr/>
        </p:nvSpPr>
        <p:spPr>
          <a:xfrm>
            <a:off x="536331" y="3727938"/>
            <a:ext cx="4018084" cy="2585323"/>
          </a:xfrm>
          <a:prstGeom prst="rect">
            <a:avLst/>
          </a:prstGeom>
          <a:noFill/>
          <a:ln>
            <a:solidFill>
              <a:schemeClr val="tx1"/>
            </a:solidFill>
          </a:ln>
        </p:spPr>
        <p:txBody>
          <a:bodyPr wrap="square" rtlCol="0">
            <a:spAutoFit/>
          </a:bodyPr>
          <a:lstStyle/>
          <a:p>
            <a:r>
              <a:rPr lang="en-US" dirty="0"/>
              <a:t>Example- Exact value F00 is not the same as foo. The value 2014 is not the same as 2014-12-03.</a:t>
            </a:r>
          </a:p>
          <a:p>
            <a:endParaRPr lang="en-US" dirty="0"/>
          </a:p>
          <a:p>
            <a:pPr marL="285750" indent="-285750">
              <a:buFont typeface="Arial" panose="020B0604020202020204" pitchFamily="34" charset="0"/>
              <a:buChar char="•"/>
            </a:pPr>
            <a:r>
              <a:rPr lang="en-US" dirty="0"/>
              <a:t>Exact values are easy to query. The decision is binary, a value either matches a query or it does not.</a:t>
            </a:r>
          </a:p>
          <a:p>
            <a:r>
              <a:rPr lang="en-US" dirty="0"/>
              <a:t>Ex:- where </a:t>
            </a:r>
            <a:r>
              <a:rPr lang="en-US" dirty="0">
                <a:solidFill>
                  <a:srgbClr val="C00000"/>
                </a:solidFill>
              </a:rPr>
              <a:t>name = “</a:t>
            </a:r>
            <a:r>
              <a:rPr lang="en-US" dirty="0" err="1">
                <a:solidFill>
                  <a:srgbClr val="C00000"/>
                </a:solidFill>
              </a:rPr>
              <a:t>soham</a:t>
            </a:r>
            <a:r>
              <a:rPr lang="en-US" dirty="0">
                <a:solidFill>
                  <a:srgbClr val="C00000"/>
                </a:solidFill>
              </a:rPr>
              <a:t>” </a:t>
            </a:r>
            <a:r>
              <a:rPr lang="en-US" dirty="0"/>
              <a:t>and </a:t>
            </a:r>
            <a:r>
              <a:rPr lang="en-US" dirty="0" err="1">
                <a:solidFill>
                  <a:srgbClr val="C00000"/>
                </a:solidFill>
              </a:rPr>
              <a:t>user_id</a:t>
            </a:r>
            <a:r>
              <a:rPr lang="en-US" dirty="0">
                <a:solidFill>
                  <a:srgbClr val="C00000"/>
                </a:solidFill>
              </a:rPr>
              <a:t>=1; </a:t>
            </a:r>
            <a:endParaRPr lang="en-IN" dirty="0">
              <a:solidFill>
                <a:srgbClr val="C00000"/>
              </a:solidFill>
            </a:endParaRPr>
          </a:p>
        </p:txBody>
      </p:sp>
      <p:sp>
        <p:nvSpPr>
          <p:cNvPr id="6" name="TextBox 5">
            <a:extLst>
              <a:ext uri="{FF2B5EF4-FFF2-40B4-BE49-F238E27FC236}">
                <a16:creationId xmlns:a16="http://schemas.microsoft.com/office/drawing/2014/main" id="{9028C6C8-8395-4E63-AC2B-CE323C38171F}"/>
              </a:ext>
            </a:extLst>
          </p:cNvPr>
          <p:cNvSpPr txBox="1"/>
          <p:nvPr/>
        </p:nvSpPr>
        <p:spPr>
          <a:xfrm>
            <a:off x="7136425" y="3059668"/>
            <a:ext cx="2010508" cy="369332"/>
          </a:xfrm>
          <a:prstGeom prst="rect">
            <a:avLst/>
          </a:prstGeom>
          <a:noFill/>
        </p:spPr>
        <p:txBody>
          <a:bodyPr wrap="square" rtlCol="0">
            <a:spAutoFit/>
          </a:bodyPr>
          <a:lstStyle/>
          <a:p>
            <a:r>
              <a:rPr lang="en-US" b="1" u="sng" dirty="0">
                <a:solidFill>
                  <a:srgbClr val="FF0000"/>
                </a:solidFill>
              </a:rPr>
              <a:t>Full text search</a:t>
            </a:r>
            <a:endParaRPr lang="en-IN" b="1" u="sng" dirty="0">
              <a:solidFill>
                <a:srgbClr val="FF0000"/>
              </a:solidFill>
            </a:endParaRPr>
          </a:p>
        </p:txBody>
      </p:sp>
      <p:sp>
        <p:nvSpPr>
          <p:cNvPr id="7" name="TextBox 6">
            <a:extLst>
              <a:ext uri="{FF2B5EF4-FFF2-40B4-BE49-F238E27FC236}">
                <a16:creationId xmlns:a16="http://schemas.microsoft.com/office/drawing/2014/main" id="{D0865167-F3DE-4BAC-B005-9FD8BBA51B95}"/>
              </a:ext>
            </a:extLst>
          </p:cNvPr>
          <p:cNvSpPr txBox="1"/>
          <p:nvPr/>
        </p:nvSpPr>
        <p:spPr>
          <a:xfrm>
            <a:off x="6465278" y="3727937"/>
            <a:ext cx="4018084" cy="2308324"/>
          </a:xfrm>
          <a:prstGeom prst="rect">
            <a:avLst/>
          </a:prstGeom>
          <a:noFill/>
          <a:ln>
            <a:solidFill>
              <a:schemeClr val="tx1"/>
            </a:solidFill>
          </a:ln>
        </p:spPr>
        <p:txBody>
          <a:bodyPr wrap="square" rtlCol="0">
            <a:spAutoFit/>
          </a:bodyPr>
          <a:lstStyle/>
          <a:p>
            <a:r>
              <a:rPr lang="en-US" dirty="0"/>
              <a:t>Querying full text data is much more subtle . We are not asking “Does this document match the query?” but “How well does this document match the query?”. Means how relevant is this document to the query.</a:t>
            </a:r>
          </a:p>
          <a:p>
            <a:endParaRPr lang="en-US" dirty="0"/>
          </a:p>
          <a:p>
            <a:pPr marL="285750" indent="-285750">
              <a:buFont typeface="Arial" panose="020B0604020202020204" pitchFamily="34" charset="0"/>
              <a:buChar char="•"/>
            </a:pPr>
            <a:r>
              <a:rPr lang="en-US" dirty="0"/>
              <a:t>Not ‘yes’ or ‘no’ or binary answers.</a:t>
            </a:r>
          </a:p>
        </p:txBody>
      </p:sp>
    </p:spTree>
    <p:extLst>
      <p:ext uri="{BB962C8B-B14F-4D97-AF65-F5344CB8AC3E}">
        <p14:creationId xmlns:p14="http://schemas.microsoft.com/office/powerpoint/2010/main" val="3806305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High Level Design</a:t>
            </a:r>
            <a:endParaRPr lang="en-IN" sz="3600" b="1" dirty="0">
              <a:solidFill>
                <a:srgbClr val="00B050"/>
              </a:solidFill>
            </a:endParaRPr>
          </a:p>
        </p:txBody>
      </p:sp>
      <p:sp>
        <p:nvSpPr>
          <p:cNvPr id="2" name="TextBox 1">
            <a:extLst>
              <a:ext uri="{FF2B5EF4-FFF2-40B4-BE49-F238E27FC236}">
                <a16:creationId xmlns:a16="http://schemas.microsoft.com/office/drawing/2014/main" id="{1E02F72B-42EA-4E5B-8D33-7BD083007EDF}"/>
              </a:ext>
            </a:extLst>
          </p:cNvPr>
          <p:cNvSpPr txBox="1"/>
          <p:nvPr/>
        </p:nvSpPr>
        <p:spPr>
          <a:xfrm>
            <a:off x="386861" y="1077623"/>
            <a:ext cx="3903785" cy="369332"/>
          </a:xfrm>
          <a:prstGeom prst="rect">
            <a:avLst/>
          </a:prstGeom>
          <a:noFill/>
        </p:spPr>
        <p:txBody>
          <a:bodyPr wrap="square" rtlCol="0">
            <a:spAutoFit/>
          </a:bodyPr>
          <a:lstStyle/>
          <a:p>
            <a:r>
              <a:rPr lang="en-US" b="1" dirty="0"/>
              <a:t>Term Frequency</a:t>
            </a:r>
            <a:endParaRPr lang="en-IN" b="1" dirty="0"/>
          </a:p>
        </p:txBody>
      </p:sp>
      <p:sp>
        <p:nvSpPr>
          <p:cNvPr id="4" name="TextBox 3">
            <a:extLst>
              <a:ext uri="{FF2B5EF4-FFF2-40B4-BE49-F238E27FC236}">
                <a16:creationId xmlns:a16="http://schemas.microsoft.com/office/drawing/2014/main" id="{3C3E9414-ECC4-4EB1-9786-2011B00EAE54}"/>
              </a:ext>
            </a:extLst>
          </p:cNvPr>
          <p:cNvSpPr txBox="1"/>
          <p:nvPr/>
        </p:nvSpPr>
        <p:spPr>
          <a:xfrm>
            <a:off x="509954" y="1565031"/>
            <a:ext cx="1006719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Is a numerical statistic that is intended to reflect how important a word is to the document in a collection(or) corpus.</a:t>
            </a:r>
          </a:p>
          <a:p>
            <a:pPr marL="285750" indent="-285750">
              <a:buFont typeface="Arial" panose="020B0604020202020204" pitchFamily="34" charset="0"/>
              <a:buChar char="•"/>
            </a:pPr>
            <a:endParaRPr lang="en-US" dirty="0"/>
          </a:p>
          <a:p>
            <a:r>
              <a:rPr lang="en-US" dirty="0"/>
              <a:t>Ex:- Consider a query “borrow” and we wish to determine which documents are relevant to the query.</a:t>
            </a:r>
          </a:p>
          <a:p>
            <a:endParaRPr lang="en-US" dirty="0"/>
          </a:p>
          <a:p>
            <a:r>
              <a:rPr lang="en-US" dirty="0"/>
              <a:t>Approach 1:-Eliminate all documents that do not contain “borrow”.</a:t>
            </a:r>
          </a:p>
          <a:p>
            <a:r>
              <a:rPr lang="en-US" dirty="0"/>
              <a:t>Above still leaves many documents .</a:t>
            </a:r>
          </a:p>
          <a:p>
            <a:endParaRPr lang="en-US" dirty="0"/>
          </a:p>
          <a:p>
            <a:r>
              <a:rPr lang="en-US" dirty="0"/>
              <a:t>Solution- Count the number of times each term occur in each document.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235415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How to calculate</a:t>
            </a:r>
            <a:endParaRPr lang="en-IN" sz="3600" b="1" dirty="0">
              <a:solidFill>
                <a:srgbClr val="00B050"/>
              </a:solidFill>
            </a:endParaRPr>
          </a:p>
        </p:txBody>
      </p:sp>
      <p:sp>
        <p:nvSpPr>
          <p:cNvPr id="2" name="TextBox 1">
            <a:extLst>
              <a:ext uri="{FF2B5EF4-FFF2-40B4-BE49-F238E27FC236}">
                <a16:creationId xmlns:a16="http://schemas.microsoft.com/office/drawing/2014/main" id="{1E02F72B-42EA-4E5B-8D33-7BD083007EDF}"/>
              </a:ext>
            </a:extLst>
          </p:cNvPr>
          <p:cNvSpPr txBox="1"/>
          <p:nvPr/>
        </p:nvSpPr>
        <p:spPr>
          <a:xfrm>
            <a:off x="386861" y="1077623"/>
            <a:ext cx="3903785" cy="369332"/>
          </a:xfrm>
          <a:prstGeom prst="rect">
            <a:avLst/>
          </a:prstGeom>
          <a:noFill/>
        </p:spPr>
        <p:txBody>
          <a:bodyPr wrap="square" rtlCol="0">
            <a:spAutoFit/>
          </a:bodyPr>
          <a:lstStyle/>
          <a:p>
            <a:r>
              <a:rPr lang="en-US" b="1" dirty="0"/>
              <a:t>Term Frequency</a:t>
            </a:r>
            <a:endParaRPr lang="en-IN" b="1" dirty="0"/>
          </a:p>
        </p:txBody>
      </p:sp>
      <p:graphicFrame>
        <p:nvGraphicFramePr>
          <p:cNvPr id="6" name="Table 5">
            <a:extLst>
              <a:ext uri="{FF2B5EF4-FFF2-40B4-BE49-F238E27FC236}">
                <a16:creationId xmlns:a16="http://schemas.microsoft.com/office/drawing/2014/main" id="{5D1DF88D-546C-4881-9A67-8C61FC3D00AF}"/>
              </a:ext>
            </a:extLst>
          </p:cNvPr>
          <p:cNvGraphicFramePr>
            <a:graphicFrameLocks noGrp="1"/>
          </p:cNvGraphicFramePr>
          <p:nvPr>
            <p:extLst>
              <p:ext uri="{D42A27DB-BD31-4B8C-83A1-F6EECF244321}">
                <p14:modId xmlns:p14="http://schemas.microsoft.com/office/powerpoint/2010/main" val="77134368"/>
              </p:ext>
            </p:extLst>
          </p:nvPr>
        </p:nvGraphicFramePr>
        <p:xfrm>
          <a:off x="5363309" y="1697455"/>
          <a:ext cx="4128475" cy="370840"/>
        </p:xfrm>
        <a:graphic>
          <a:graphicData uri="http://schemas.openxmlformats.org/drawingml/2006/table">
            <a:tbl>
              <a:tblPr firstRow="1" bandRow="1">
                <a:tableStyleId>{5C22544A-7EE6-4342-B048-85BDC9FD1C3A}</a:tableStyleId>
              </a:tblPr>
              <a:tblGrid>
                <a:gridCol w="825695">
                  <a:extLst>
                    <a:ext uri="{9D8B030D-6E8A-4147-A177-3AD203B41FA5}">
                      <a16:colId xmlns:a16="http://schemas.microsoft.com/office/drawing/2014/main" val="2548423651"/>
                    </a:ext>
                  </a:extLst>
                </a:gridCol>
                <a:gridCol w="825695">
                  <a:extLst>
                    <a:ext uri="{9D8B030D-6E8A-4147-A177-3AD203B41FA5}">
                      <a16:colId xmlns:a16="http://schemas.microsoft.com/office/drawing/2014/main" val="4292395497"/>
                    </a:ext>
                  </a:extLst>
                </a:gridCol>
                <a:gridCol w="825695">
                  <a:extLst>
                    <a:ext uri="{9D8B030D-6E8A-4147-A177-3AD203B41FA5}">
                      <a16:colId xmlns:a16="http://schemas.microsoft.com/office/drawing/2014/main" val="3480142792"/>
                    </a:ext>
                  </a:extLst>
                </a:gridCol>
                <a:gridCol w="825695">
                  <a:extLst>
                    <a:ext uri="{9D8B030D-6E8A-4147-A177-3AD203B41FA5}">
                      <a16:colId xmlns:a16="http://schemas.microsoft.com/office/drawing/2014/main" val="791959642"/>
                    </a:ext>
                  </a:extLst>
                </a:gridCol>
                <a:gridCol w="825695">
                  <a:extLst>
                    <a:ext uri="{9D8B030D-6E8A-4147-A177-3AD203B41FA5}">
                      <a16:colId xmlns:a16="http://schemas.microsoft.com/office/drawing/2014/main" val="2568884933"/>
                    </a:ext>
                  </a:extLst>
                </a:gridCol>
              </a:tblGrid>
              <a:tr h="370840">
                <a:tc>
                  <a:txBody>
                    <a:bodyPr/>
                    <a:lstStyle/>
                    <a:p>
                      <a:r>
                        <a:rPr lang="en-US" sz="1200" dirty="0"/>
                        <a:t>Title</a:t>
                      </a:r>
                      <a:endParaRPr lang="en-IN" sz="1200" dirty="0"/>
                    </a:p>
                  </a:txBody>
                  <a:tcPr/>
                </a:tc>
                <a:tc>
                  <a:txBody>
                    <a:bodyPr/>
                    <a:lstStyle/>
                    <a:p>
                      <a:r>
                        <a:rPr lang="en-US" sz="1200" dirty="0" err="1"/>
                        <a:t>Infobox</a:t>
                      </a:r>
                      <a:endParaRPr lang="en-IN" sz="1200" dirty="0"/>
                    </a:p>
                  </a:txBody>
                  <a:tcPr/>
                </a:tc>
                <a:tc>
                  <a:txBody>
                    <a:bodyPr/>
                    <a:lstStyle/>
                    <a:p>
                      <a:r>
                        <a:rPr lang="en-US" sz="1200" dirty="0"/>
                        <a:t>Links</a:t>
                      </a:r>
                      <a:endParaRPr lang="en-IN" sz="1200" dirty="0"/>
                    </a:p>
                  </a:txBody>
                  <a:tcPr/>
                </a:tc>
                <a:tc>
                  <a:txBody>
                    <a:bodyPr/>
                    <a:lstStyle/>
                    <a:p>
                      <a:r>
                        <a:rPr lang="en-US" sz="1200" dirty="0"/>
                        <a:t>Category</a:t>
                      </a:r>
                      <a:endParaRPr lang="en-IN" sz="1200" dirty="0"/>
                    </a:p>
                  </a:txBody>
                  <a:tcPr/>
                </a:tc>
                <a:tc>
                  <a:txBody>
                    <a:bodyPr/>
                    <a:lstStyle/>
                    <a:p>
                      <a:r>
                        <a:rPr lang="en-US" sz="1200" dirty="0"/>
                        <a:t>Body</a:t>
                      </a:r>
                      <a:endParaRPr lang="en-IN" sz="1200" dirty="0"/>
                    </a:p>
                  </a:txBody>
                  <a:tcPr/>
                </a:tc>
                <a:extLst>
                  <a:ext uri="{0D108BD9-81ED-4DB2-BD59-A6C34878D82A}">
                    <a16:rowId xmlns:a16="http://schemas.microsoft.com/office/drawing/2014/main" val="2868415952"/>
                  </a:ext>
                </a:extLst>
              </a:tr>
            </a:tbl>
          </a:graphicData>
        </a:graphic>
      </p:graphicFrame>
      <p:graphicFrame>
        <p:nvGraphicFramePr>
          <p:cNvPr id="7" name="Table 6">
            <a:extLst>
              <a:ext uri="{FF2B5EF4-FFF2-40B4-BE49-F238E27FC236}">
                <a16:creationId xmlns:a16="http://schemas.microsoft.com/office/drawing/2014/main" id="{1AC05135-EFD5-493C-BEE3-D550F87251EC}"/>
              </a:ext>
            </a:extLst>
          </p:cNvPr>
          <p:cNvGraphicFramePr>
            <a:graphicFrameLocks noGrp="1"/>
          </p:cNvGraphicFramePr>
          <p:nvPr>
            <p:extLst>
              <p:ext uri="{D42A27DB-BD31-4B8C-83A1-F6EECF244321}">
                <p14:modId xmlns:p14="http://schemas.microsoft.com/office/powerpoint/2010/main" val="363452604"/>
              </p:ext>
            </p:extLst>
          </p:nvPr>
        </p:nvGraphicFramePr>
        <p:xfrm>
          <a:off x="5363308" y="2200029"/>
          <a:ext cx="4128475" cy="370840"/>
        </p:xfrm>
        <a:graphic>
          <a:graphicData uri="http://schemas.openxmlformats.org/drawingml/2006/table">
            <a:tbl>
              <a:tblPr firstRow="1" bandRow="1">
                <a:tableStyleId>{5C22544A-7EE6-4342-B048-85BDC9FD1C3A}</a:tableStyleId>
              </a:tblPr>
              <a:tblGrid>
                <a:gridCol w="4128475">
                  <a:extLst>
                    <a:ext uri="{9D8B030D-6E8A-4147-A177-3AD203B41FA5}">
                      <a16:colId xmlns:a16="http://schemas.microsoft.com/office/drawing/2014/main" val="394848694"/>
                    </a:ext>
                  </a:extLst>
                </a:gridCol>
              </a:tblGrid>
              <a:tr h="370840">
                <a:tc>
                  <a:txBody>
                    <a:bodyPr/>
                    <a:lstStyle/>
                    <a:p>
                      <a:r>
                        <a:rPr lang="en-US" dirty="0"/>
                        <a:t>1,           3,            0,              1,             5</a:t>
                      </a:r>
                      <a:endParaRPr lang="en-IN" dirty="0"/>
                    </a:p>
                  </a:txBody>
                  <a:tcPr>
                    <a:solidFill>
                      <a:srgbClr val="FFC000"/>
                    </a:solidFill>
                  </a:tcPr>
                </a:tc>
                <a:extLst>
                  <a:ext uri="{0D108BD9-81ED-4DB2-BD59-A6C34878D82A}">
                    <a16:rowId xmlns:a16="http://schemas.microsoft.com/office/drawing/2014/main" val="2955887092"/>
                  </a:ext>
                </a:extLst>
              </a:tr>
            </a:tbl>
          </a:graphicData>
        </a:graphic>
      </p:graphicFrame>
      <p:sp>
        <p:nvSpPr>
          <p:cNvPr id="8" name="Left Brace 7">
            <a:extLst>
              <a:ext uri="{FF2B5EF4-FFF2-40B4-BE49-F238E27FC236}">
                <a16:creationId xmlns:a16="http://schemas.microsoft.com/office/drawing/2014/main" id="{0DC3CE16-DF58-4D8C-BC04-77118FE6DCA0}"/>
              </a:ext>
            </a:extLst>
          </p:cNvPr>
          <p:cNvSpPr/>
          <p:nvPr/>
        </p:nvSpPr>
        <p:spPr>
          <a:xfrm>
            <a:off x="5115366" y="2200029"/>
            <a:ext cx="45719" cy="411286"/>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ight Brace 8">
            <a:extLst>
              <a:ext uri="{FF2B5EF4-FFF2-40B4-BE49-F238E27FC236}">
                <a16:creationId xmlns:a16="http://schemas.microsoft.com/office/drawing/2014/main" id="{EDD6F697-415F-4714-8736-DE746F455EC0}"/>
              </a:ext>
            </a:extLst>
          </p:cNvPr>
          <p:cNvSpPr/>
          <p:nvPr/>
        </p:nvSpPr>
        <p:spPr>
          <a:xfrm>
            <a:off x="9694006" y="2200029"/>
            <a:ext cx="98867" cy="41128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36D9850D-4D7E-4D4A-99BF-3B1194914722}"/>
              </a:ext>
            </a:extLst>
          </p:cNvPr>
          <p:cNvSpPr txBox="1"/>
          <p:nvPr/>
        </p:nvSpPr>
        <p:spPr>
          <a:xfrm>
            <a:off x="2958613" y="2241928"/>
            <a:ext cx="2055642" cy="369332"/>
          </a:xfrm>
          <a:prstGeom prst="rect">
            <a:avLst/>
          </a:prstGeom>
          <a:noFill/>
          <a:ln>
            <a:solidFill>
              <a:schemeClr val="tx1"/>
            </a:solidFill>
          </a:ln>
        </p:spPr>
        <p:txBody>
          <a:bodyPr wrap="square" rtlCol="0">
            <a:spAutoFit/>
          </a:bodyPr>
          <a:lstStyle/>
          <a:p>
            <a:r>
              <a:rPr lang="en-US" dirty="0"/>
              <a:t>A particular word</a:t>
            </a:r>
            <a:endParaRPr lang="en-IN" dirty="0"/>
          </a:p>
        </p:txBody>
      </p:sp>
      <p:sp>
        <p:nvSpPr>
          <p:cNvPr id="11" name="TextBox 10">
            <a:extLst>
              <a:ext uri="{FF2B5EF4-FFF2-40B4-BE49-F238E27FC236}">
                <a16:creationId xmlns:a16="http://schemas.microsoft.com/office/drawing/2014/main" id="{CF6A38D0-48E5-472C-A59F-BC871965E175}"/>
              </a:ext>
            </a:extLst>
          </p:cNvPr>
          <p:cNvSpPr txBox="1"/>
          <p:nvPr/>
        </p:nvSpPr>
        <p:spPr>
          <a:xfrm>
            <a:off x="2958613" y="2710851"/>
            <a:ext cx="2055642" cy="369332"/>
          </a:xfrm>
          <a:prstGeom prst="rect">
            <a:avLst/>
          </a:prstGeom>
          <a:noFill/>
          <a:ln>
            <a:solidFill>
              <a:schemeClr val="tx1"/>
            </a:solidFill>
          </a:ln>
        </p:spPr>
        <p:txBody>
          <a:bodyPr wrap="square" rtlCol="0">
            <a:spAutoFit/>
          </a:bodyPr>
          <a:lstStyle/>
          <a:p>
            <a:pPr algn="ctr"/>
            <a:r>
              <a:rPr lang="en-US" dirty="0"/>
              <a:t>weight</a:t>
            </a:r>
            <a:endParaRPr lang="en-IN" dirty="0"/>
          </a:p>
        </p:txBody>
      </p:sp>
      <p:graphicFrame>
        <p:nvGraphicFramePr>
          <p:cNvPr id="12" name="Table 11">
            <a:extLst>
              <a:ext uri="{FF2B5EF4-FFF2-40B4-BE49-F238E27FC236}">
                <a16:creationId xmlns:a16="http://schemas.microsoft.com/office/drawing/2014/main" id="{8A3E1860-0821-42BC-B84C-2D3506788A44}"/>
              </a:ext>
            </a:extLst>
          </p:cNvPr>
          <p:cNvGraphicFramePr>
            <a:graphicFrameLocks noGrp="1"/>
          </p:cNvGraphicFramePr>
          <p:nvPr>
            <p:extLst>
              <p:ext uri="{D42A27DB-BD31-4B8C-83A1-F6EECF244321}">
                <p14:modId xmlns:p14="http://schemas.microsoft.com/office/powerpoint/2010/main" val="1908871964"/>
              </p:ext>
            </p:extLst>
          </p:nvPr>
        </p:nvGraphicFramePr>
        <p:xfrm>
          <a:off x="5363308" y="2711295"/>
          <a:ext cx="4128475" cy="370840"/>
        </p:xfrm>
        <a:graphic>
          <a:graphicData uri="http://schemas.openxmlformats.org/drawingml/2006/table">
            <a:tbl>
              <a:tblPr firstRow="1" bandRow="1">
                <a:tableStyleId>{5C22544A-7EE6-4342-B048-85BDC9FD1C3A}</a:tableStyleId>
              </a:tblPr>
              <a:tblGrid>
                <a:gridCol w="825695">
                  <a:extLst>
                    <a:ext uri="{9D8B030D-6E8A-4147-A177-3AD203B41FA5}">
                      <a16:colId xmlns:a16="http://schemas.microsoft.com/office/drawing/2014/main" val="2548423651"/>
                    </a:ext>
                  </a:extLst>
                </a:gridCol>
                <a:gridCol w="825695">
                  <a:extLst>
                    <a:ext uri="{9D8B030D-6E8A-4147-A177-3AD203B41FA5}">
                      <a16:colId xmlns:a16="http://schemas.microsoft.com/office/drawing/2014/main" val="4292395497"/>
                    </a:ext>
                  </a:extLst>
                </a:gridCol>
                <a:gridCol w="825695">
                  <a:extLst>
                    <a:ext uri="{9D8B030D-6E8A-4147-A177-3AD203B41FA5}">
                      <a16:colId xmlns:a16="http://schemas.microsoft.com/office/drawing/2014/main" val="3480142792"/>
                    </a:ext>
                  </a:extLst>
                </a:gridCol>
                <a:gridCol w="825695">
                  <a:extLst>
                    <a:ext uri="{9D8B030D-6E8A-4147-A177-3AD203B41FA5}">
                      <a16:colId xmlns:a16="http://schemas.microsoft.com/office/drawing/2014/main" val="791959642"/>
                    </a:ext>
                  </a:extLst>
                </a:gridCol>
                <a:gridCol w="825695">
                  <a:extLst>
                    <a:ext uri="{9D8B030D-6E8A-4147-A177-3AD203B41FA5}">
                      <a16:colId xmlns:a16="http://schemas.microsoft.com/office/drawing/2014/main" val="2568884933"/>
                    </a:ext>
                  </a:extLst>
                </a:gridCol>
              </a:tblGrid>
              <a:tr h="370840">
                <a:tc>
                  <a:txBody>
                    <a:bodyPr/>
                    <a:lstStyle/>
                    <a:p>
                      <a:r>
                        <a:rPr lang="en-US" sz="1200" dirty="0"/>
                        <a:t>1000</a:t>
                      </a:r>
                      <a:endParaRPr lang="en-IN" sz="1200" dirty="0"/>
                    </a:p>
                  </a:txBody>
                  <a:tcPr/>
                </a:tc>
                <a:tc>
                  <a:txBody>
                    <a:bodyPr/>
                    <a:lstStyle/>
                    <a:p>
                      <a:r>
                        <a:rPr lang="en-US" sz="1200" dirty="0"/>
                        <a:t>20</a:t>
                      </a:r>
                      <a:endParaRPr lang="en-IN" sz="1200" dirty="0"/>
                    </a:p>
                  </a:txBody>
                  <a:tcPr/>
                </a:tc>
                <a:tc>
                  <a:txBody>
                    <a:bodyPr/>
                    <a:lstStyle/>
                    <a:p>
                      <a:r>
                        <a:rPr lang="en-US" sz="1200" dirty="0"/>
                        <a:t>10</a:t>
                      </a:r>
                      <a:endParaRPr lang="en-IN" sz="1200" dirty="0"/>
                    </a:p>
                  </a:txBody>
                  <a:tcPr/>
                </a:tc>
                <a:tc>
                  <a:txBody>
                    <a:bodyPr/>
                    <a:lstStyle/>
                    <a:p>
                      <a:r>
                        <a:rPr lang="en-US" sz="1200" dirty="0"/>
                        <a:t>50</a:t>
                      </a:r>
                      <a:endParaRPr lang="en-IN" sz="1200" dirty="0"/>
                    </a:p>
                  </a:txBody>
                  <a:tcPr/>
                </a:tc>
                <a:tc>
                  <a:txBody>
                    <a:bodyPr/>
                    <a:lstStyle/>
                    <a:p>
                      <a:r>
                        <a:rPr lang="en-US" sz="1200" dirty="0"/>
                        <a:t>1</a:t>
                      </a:r>
                      <a:endParaRPr lang="en-IN" sz="1200" dirty="0"/>
                    </a:p>
                  </a:txBody>
                  <a:tcPr/>
                </a:tc>
                <a:extLst>
                  <a:ext uri="{0D108BD9-81ED-4DB2-BD59-A6C34878D82A}">
                    <a16:rowId xmlns:a16="http://schemas.microsoft.com/office/drawing/2014/main" val="2868415952"/>
                  </a:ext>
                </a:extLst>
              </a:tr>
            </a:tbl>
          </a:graphicData>
        </a:graphic>
      </p:graphicFrame>
      <p:sp>
        <p:nvSpPr>
          <p:cNvPr id="13" name="Arrow: Up 12">
            <a:extLst>
              <a:ext uri="{FF2B5EF4-FFF2-40B4-BE49-F238E27FC236}">
                <a16:creationId xmlns:a16="http://schemas.microsoft.com/office/drawing/2014/main" id="{DC626DCE-22C2-47CA-84C6-31433D7B47F2}"/>
              </a:ext>
            </a:extLst>
          </p:cNvPr>
          <p:cNvSpPr/>
          <p:nvPr/>
        </p:nvSpPr>
        <p:spPr>
          <a:xfrm>
            <a:off x="5723792" y="2068295"/>
            <a:ext cx="45719" cy="13173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Up 13">
            <a:extLst>
              <a:ext uri="{FF2B5EF4-FFF2-40B4-BE49-F238E27FC236}">
                <a16:creationId xmlns:a16="http://schemas.microsoft.com/office/drawing/2014/main" id="{F46C2D26-8C05-45AF-B5A9-701AA96D779D}"/>
              </a:ext>
            </a:extLst>
          </p:cNvPr>
          <p:cNvSpPr/>
          <p:nvPr/>
        </p:nvSpPr>
        <p:spPr>
          <a:xfrm>
            <a:off x="6576646" y="2068295"/>
            <a:ext cx="45719" cy="13173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Up 14">
            <a:extLst>
              <a:ext uri="{FF2B5EF4-FFF2-40B4-BE49-F238E27FC236}">
                <a16:creationId xmlns:a16="http://schemas.microsoft.com/office/drawing/2014/main" id="{1C3263B9-06BF-4CBF-82BC-702D35A84FBD}"/>
              </a:ext>
            </a:extLst>
          </p:cNvPr>
          <p:cNvSpPr/>
          <p:nvPr/>
        </p:nvSpPr>
        <p:spPr>
          <a:xfrm>
            <a:off x="7297615" y="2068295"/>
            <a:ext cx="45719" cy="13173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Up 15">
            <a:extLst>
              <a:ext uri="{FF2B5EF4-FFF2-40B4-BE49-F238E27FC236}">
                <a16:creationId xmlns:a16="http://schemas.microsoft.com/office/drawing/2014/main" id="{EC43CBEB-A820-41DE-A6F5-B24371B068ED}"/>
              </a:ext>
            </a:extLst>
          </p:cNvPr>
          <p:cNvSpPr/>
          <p:nvPr/>
        </p:nvSpPr>
        <p:spPr>
          <a:xfrm>
            <a:off x="8229600" y="2068295"/>
            <a:ext cx="45719" cy="13173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Up 16">
            <a:extLst>
              <a:ext uri="{FF2B5EF4-FFF2-40B4-BE49-F238E27FC236}">
                <a16:creationId xmlns:a16="http://schemas.microsoft.com/office/drawing/2014/main" id="{D9EB5BAD-ADCA-4BB9-BD33-4CA21E9DD005}"/>
              </a:ext>
            </a:extLst>
          </p:cNvPr>
          <p:cNvSpPr/>
          <p:nvPr/>
        </p:nvSpPr>
        <p:spPr>
          <a:xfrm>
            <a:off x="8994531" y="2068295"/>
            <a:ext cx="45719" cy="14042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A53180E9-BBD3-4D29-9D5A-09AFDAE5FC6F}"/>
              </a:ext>
            </a:extLst>
          </p:cNvPr>
          <p:cNvSpPr/>
          <p:nvPr/>
        </p:nvSpPr>
        <p:spPr>
          <a:xfrm>
            <a:off x="5769511" y="2570869"/>
            <a:ext cx="45719" cy="15122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78D548B4-25E9-4561-B5A5-2EA24394493D}"/>
              </a:ext>
            </a:extLst>
          </p:cNvPr>
          <p:cNvSpPr/>
          <p:nvPr/>
        </p:nvSpPr>
        <p:spPr>
          <a:xfrm>
            <a:off x="6570486" y="2570869"/>
            <a:ext cx="45719" cy="13173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Down 19">
            <a:extLst>
              <a:ext uri="{FF2B5EF4-FFF2-40B4-BE49-F238E27FC236}">
                <a16:creationId xmlns:a16="http://schemas.microsoft.com/office/drawing/2014/main" id="{766F5BAC-97E7-437A-924F-DBC8EEF6655A}"/>
              </a:ext>
            </a:extLst>
          </p:cNvPr>
          <p:cNvSpPr/>
          <p:nvPr/>
        </p:nvSpPr>
        <p:spPr>
          <a:xfrm>
            <a:off x="7325742" y="2562177"/>
            <a:ext cx="45719" cy="15992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A1040864-6AF6-428E-9FDD-B931EFDE748D}"/>
              </a:ext>
            </a:extLst>
          </p:cNvPr>
          <p:cNvSpPr/>
          <p:nvPr/>
        </p:nvSpPr>
        <p:spPr>
          <a:xfrm>
            <a:off x="8229600" y="2562177"/>
            <a:ext cx="45719" cy="15992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F9ADA627-0F7C-40C0-8D48-CD8B595C6FA2}"/>
              </a:ext>
            </a:extLst>
          </p:cNvPr>
          <p:cNvSpPr/>
          <p:nvPr/>
        </p:nvSpPr>
        <p:spPr>
          <a:xfrm>
            <a:off x="9040250" y="2562177"/>
            <a:ext cx="45719" cy="15992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A3F198-E9CE-4F36-9D2A-B26B41FAED7B}"/>
              </a:ext>
            </a:extLst>
          </p:cNvPr>
          <p:cNvSpPr txBox="1"/>
          <p:nvPr/>
        </p:nvSpPr>
        <p:spPr>
          <a:xfrm>
            <a:off x="3033346" y="3429000"/>
            <a:ext cx="6478173" cy="646331"/>
          </a:xfrm>
          <a:prstGeom prst="rect">
            <a:avLst/>
          </a:prstGeom>
          <a:noFill/>
        </p:spPr>
        <p:txBody>
          <a:bodyPr wrap="square" rtlCol="0">
            <a:spAutoFit/>
          </a:bodyPr>
          <a:lstStyle/>
          <a:p>
            <a:r>
              <a:rPr lang="en-US" dirty="0"/>
              <a:t>Total weight = 1*1000+3*20+0*10+1*50+5*1=1115</a:t>
            </a:r>
          </a:p>
          <a:p>
            <a:r>
              <a:rPr lang="en-US" dirty="0"/>
              <a:t>Term Frequency = 1 + log(total weight) = 1 +log(1115)= 4.047</a:t>
            </a:r>
            <a:endParaRPr lang="en-IN" dirty="0"/>
          </a:p>
        </p:txBody>
      </p:sp>
      <p:graphicFrame>
        <p:nvGraphicFramePr>
          <p:cNvPr id="24" name="Table 23">
            <a:extLst>
              <a:ext uri="{FF2B5EF4-FFF2-40B4-BE49-F238E27FC236}">
                <a16:creationId xmlns:a16="http://schemas.microsoft.com/office/drawing/2014/main" id="{D0121767-59EC-4FD0-B78C-F64F334ACF0C}"/>
              </a:ext>
            </a:extLst>
          </p:cNvPr>
          <p:cNvGraphicFramePr>
            <a:graphicFrameLocks noGrp="1"/>
          </p:cNvGraphicFramePr>
          <p:nvPr>
            <p:extLst>
              <p:ext uri="{D42A27DB-BD31-4B8C-83A1-F6EECF244321}">
                <p14:modId xmlns:p14="http://schemas.microsoft.com/office/powerpoint/2010/main" val="658660737"/>
              </p:ext>
            </p:extLst>
          </p:nvPr>
        </p:nvGraphicFramePr>
        <p:xfrm>
          <a:off x="3149401" y="4774537"/>
          <a:ext cx="5125918" cy="1005840"/>
        </p:xfrm>
        <a:graphic>
          <a:graphicData uri="http://schemas.openxmlformats.org/drawingml/2006/table">
            <a:tbl>
              <a:tblPr firstRow="1" bandRow="1">
                <a:tableStyleId>{21E4AEA4-8DFA-4A89-87EB-49C32662AFE0}</a:tableStyleId>
              </a:tblPr>
              <a:tblGrid>
                <a:gridCol w="2562959">
                  <a:extLst>
                    <a:ext uri="{9D8B030D-6E8A-4147-A177-3AD203B41FA5}">
                      <a16:colId xmlns:a16="http://schemas.microsoft.com/office/drawing/2014/main" val="2697141481"/>
                    </a:ext>
                  </a:extLst>
                </a:gridCol>
                <a:gridCol w="2562959">
                  <a:extLst>
                    <a:ext uri="{9D8B030D-6E8A-4147-A177-3AD203B41FA5}">
                      <a16:colId xmlns:a16="http://schemas.microsoft.com/office/drawing/2014/main" val="2953208110"/>
                    </a:ext>
                  </a:extLst>
                </a:gridCol>
              </a:tblGrid>
              <a:tr h="274674">
                <a:tc>
                  <a:txBody>
                    <a:bodyPr/>
                    <a:lstStyle/>
                    <a:p>
                      <a:r>
                        <a:rPr lang="en-US" dirty="0"/>
                        <a:t>Key</a:t>
                      </a:r>
                      <a:endParaRPr lang="en-IN" dirty="0"/>
                    </a:p>
                  </a:txBody>
                  <a:tcPr/>
                </a:tc>
                <a:tc>
                  <a:txBody>
                    <a:bodyPr/>
                    <a:lstStyle/>
                    <a:p>
                      <a:r>
                        <a:rPr lang="en-US" dirty="0"/>
                        <a:t>Doc List</a:t>
                      </a:r>
                      <a:endParaRPr lang="en-IN" dirty="0"/>
                    </a:p>
                  </a:txBody>
                  <a:tcPr/>
                </a:tc>
                <a:extLst>
                  <a:ext uri="{0D108BD9-81ED-4DB2-BD59-A6C34878D82A}">
                    <a16:rowId xmlns:a16="http://schemas.microsoft.com/office/drawing/2014/main" val="191416849"/>
                  </a:ext>
                </a:extLst>
              </a:tr>
              <a:tr h="480680">
                <a:tc>
                  <a:txBody>
                    <a:bodyPr/>
                    <a:lstStyle/>
                    <a:p>
                      <a:r>
                        <a:rPr lang="en-US" dirty="0"/>
                        <a:t>Particular word</a:t>
                      </a:r>
                      <a:endParaRPr lang="en-IN" dirty="0"/>
                    </a:p>
                  </a:txBody>
                  <a:tcPr/>
                </a:tc>
                <a:tc>
                  <a:txBody>
                    <a:bodyPr/>
                    <a:lstStyle/>
                    <a:p>
                      <a:r>
                        <a:rPr lang="en-US" dirty="0"/>
                        <a:t>Docid1-setBit:tf(weight)</a:t>
                      </a:r>
                    </a:p>
                    <a:p>
                      <a:r>
                        <a:rPr lang="en-US" dirty="0"/>
                        <a:t>Docid2-setBit:tf(weight)</a:t>
                      </a:r>
                    </a:p>
                  </a:txBody>
                  <a:tcPr/>
                </a:tc>
                <a:extLst>
                  <a:ext uri="{0D108BD9-81ED-4DB2-BD59-A6C34878D82A}">
                    <a16:rowId xmlns:a16="http://schemas.microsoft.com/office/drawing/2014/main" val="272225955"/>
                  </a:ext>
                </a:extLst>
              </a:tr>
            </a:tbl>
          </a:graphicData>
        </a:graphic>
      </p:graphicFrame>
      <p:cxnSp>
        <p:nvCxnSpPr>
          <p:cNvPr id="26" name="Connector: Elbow 25">
            <a:extLst>
              <a:ext uri="{FF2B5EF4-FFF2-40B4-BE49-F238E27FC236}">
                <a16:creationId xmlns:a16="http://schemas.microsoft.com/office/drawing/2014/main" id="{5F1D3BEF-8119-4D5F-8EB5-31CA5ADF9233}"/>
              </a:ext>
            </a:extLst>
          </p:cNvPr>
          <p:cNvCxnSpPr>
            <a:cxnSpLocks/>
          </p:cNvCxnSpPr>
          <p:nvPr/>
        </p:nvCxnSpPr>
        <p:spPr>
          <a:xfrm rot="5400000">
            <a:off x="7160256" y="3986233"/>
            <a:ext cx="1364966" cy="1336431"/>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51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External Sorting</a:t>
            </a:r>
            <a:endParaRPr lang="en-IN" sz="3600" b="1" dirty="0">
              <a:solidFill>
                <a:srgbClr val="00B050"/>
              </a:solidFill>
            </a:endParaRPr>
          </a:p>
        </p:txBody>
      </p:sp>
      <p:sp>
        <p:nvSpPr>
          <p:cNvPr id="3" name="TextBox 2">
            <a:extLst>
              <a:ext uri="{FF2B5EF4-FFF2-40B4-BE49-F238E27FC236}">
                <a16:creationId xmlns:a16="http://schemas.microsoft.com/office/drawing/2014/main" id="{71FA90C5-BA90-4CED-AD97-B81DE8AC97B6}"/>
              </a:ext>
            </a:extLst>
          </p:cNvPr>
          <p:cNvSpPr txBox="1"/>
          <p:nvPr/>
        </p:nvSpPr>
        <p:spPr>
          <a:xfrm>
            <a:off x="507023" y="1178169"/>
            <a:ext cx="1117795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It is a class of sorting algorithm that can handle massive amounts of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External sorting is required, when the data being sorted do not fit in to the main memory and instead they must reside in the slower external memory.</a:t>
            </a:r>
          </a:p>
          <a:p>
            <a:r>
              <a:rPr lang="en-US" dirty="0"/>
              <a:t>                     One example is External merge sort</a:t>
            </a:r>
          </a:p>
          <a:p>
            <a:pPr marL="3943350" lvl="8" indent="-285750">
              <a:buFont typeface="Wingdings" panose="05000000000000000000" pitchFamily="2" charset="2"/>
              <a:buChar char="v"/>
            </a:pPr>
            <a:r>
              <a:rPr lang="en-US" dirty="0"/>
              <a:t>Which sorts chunks that fit in RAM.</a:t>
            </a:r>
          </a:p>
          <a:p>
            <a:pPr marL="3943350" lvl="8" indent="-285750">
              <a:buFont typeface="Wingdings" panose="05000000000000000000" pitchFamily="2" charset="2"/>
              <a:buChar char="v"/>
            </a:pPr>
            <a:r>
              <a:rPr lang="en-US" dirty="0"/>
              <a:t>Then merge the sorted chunks together.</a:t>
            </a:r>
          </a:p>
          <a:p>
            <a:pPr marL="2571750" lvl="5" indent="-285750">
              <a:buFont typeface="Wingdings" panose="05000000000000000000" pitchFamily="2" charset="2"/>
              <a:buChar char="q"/>
            </a:pPr>
            <a:r>
              <a:rPr lang="en-US" dirty="0"/>
              <a:t>First divide the file in to runs such that size of run small enough to fit in to main memory.</a:t>
            </a:r>
          </a:p>
          <a:p>
            <a:pPr marL="2571750" lvl="5" indent="-285750">
              <a:buFont typeface="Wingdings" panose="05000000000000000000" pitchFamily="2" charset="2"/>
              <a:buChar char="q"/>
            </a:pPr>
            <a:r>
              <a:rPr lang="en-US" dirty="0"/>
              <a:t>Sort each run by using merge sort algorithm</a:t>
            </a:r>
          </a:p>
          <a:p>
            <a:pPr marL="2571750" lvl="5" indent="-285750">
              <a:buFont typeface="Wingdings" panose="05000000000000000000" pitchFamily="2" charset="2"/>
              <a:buChar char="q"/>
            </a:pPr>
            <a:r>
              <a:rPr lang="en-US" dirty="0"/>
              <a:t>Finally merge runs together into successively bigger runs, until file is sorted.</a:t>
            </a:r>
          </a:p>
        </p:txBody>
      </p:sp>
    </p:spTree>
    <p:extLst>
      <p:ext uri="{BB962C8B-B14F-4D97-AF65-F5344CB8AC3E}">
        <p14:creationId xmlns:p14="http://schemas.microsoft.com/office/powerpoint/2010/main" val="2673046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91035" y="110289"/>
            <a:ext cx="10515600" cy="888205"/>
          </a:xfrm>
        </p:spPr>
        <p:txBody>
          <a:bodyPr>
            <a:normAutofit/>
          </a:bodyPr>
          <a:lstStyle/>
          <a:p>
            <a:pPr algn="ctr"/>
            <a:r>
              <a:rPr lang="en-US" sz="3600" b="1" dirty="0">
                <a:solidFill>
                  <a:srgbClr val="00B050"/>
                </a:solidFill>
              </a:rPr>
              <a:t> External Sorting(An example)</a:t>
            </a:r>
            <a:endParaRPr lang="en-IN" sz="3600" b="1" dirty="0">
              <a:solidFill>
                <a:srgbClr val="00B050"/>
              </a:solidFill>
            </a:endParaRPr>
          </a:p>
        </p:txBody>
      </p:sp>
      <p:sp>
        <p:nvSpPr>
          <p:cNvPr id="2" name="Rectangle 1">
            <a:extLst>
              <a:ext uri="{FF2B5EF4-FFF2-40B4-BE49-F238E27FC236}">
                <a16:creationId xmlns:a16="http://schemas.microsoft.com/office/drawing/2014/main" id="{458A7A49-39C3-482D-B7BF-4FEE38DD134A}"/>
              </a:ext>
            </a:extLst>
          </p:cNvPr>
          <p:cNvSpPr/>
          <p:nvPr/>
        </p:nvSpPr>
        <p:spPr>
          <a:xfrm>
            <a:off x="4262871" y="1084983"/>
            <a:ext cx="1855177" cy="1708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10,5,7,8,25,30,4,1,100,26</a:t>
            </a:r>
            <a:endParaRPr lang="en-IN" dirty="0"/>
          </a:p>
        </p:txBody>
      </p:sp>
      <p:sp>
        <p:nvSpPr>
          <p:cNvPr id="4" name="Rectangle 3">
            <a:extLst>
              <a:ext uri="{FF2B5EF4-FFF2-40B4-BE49-F238E27FC236}">
                <a16:creationId xmlns:a16="http://schemas.microsoft.com/office/drawing/2014/main" id="{01F0E921-AAAB-414F-BCDD-8A417BDF39F2}"/>
              </a:ext>
            </a:extLst>
          </p:cNvPr>
          <p:cNvSpPr/>
          <p:nvPr/>
        </p:nvSpPr>
        <p:spPr>
          <a:xfrm>
            <a:off x="3130062" y="3112477"/>
            <a:ext cx="1345223" cy="12836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10,5,7,8,25</a:t>
            </a:r>
            <a:endParaRPr lang="en-IN" dirty="0"/>
          </a:p>
        </p:txBody>
      </p:sp>
      <p:sp>
        <p:nvSpPr>
          <p:cNvPr id="6" name="Rectangle 5">
            <a:extLst>
              <a:ext uri="{FF2B5EF4-FFF2-40B4-BE49-F238E27FC236}">
                <a16:creationId xmlns:a16="http://schemas.microsoft.com/office/drawing/2014/main" id="{6CE9C4AA-90E6-45A4-A3D1-A7890F811C1A}"/>
              </a:ext>
            </a:extLst>
          </p:cNvPr>
          <p:cNvSpPr/>
          <p:nvPr/>
        </p:nvSpPr>
        <p:spPr>
          <a:xfrm>
            <a:off x="5908431" y="3112477"/>
            <a:ext cx="1345223" cy="12836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30,4,1,100,</a:t>
            </a:r>
          </a:p>
          <a:p>
            <a:pPr algn="ctr"/>
            <a:r>
              <a:rPr lang="en-US" dirty="0"/>
              <a:t>26</a:t>
            </a:r>
            <a:endParaRPr lang="en-IN" dirty="0"/>
          </a:p>
        </p:txBody>
      </p:sp>
      <p:sp>
        <p:nvSpPr>
          <p:cNvPr id="7" name="Rectangle 6">
            <a:extLst>
              <a:ext uri="{FF2B5EF4-FFF2-40B4-BE49-F238E27FC236}">
                <a16:creationId xmlns:a16="http://schemas.microsoft.com/office/drawing/2014/main" id="{3E27B4D7-FC5D-400D-A31E-4AD83DA7A1EA}"/>
              </a:ext>
            </a:extLst>
          </p:cNvPr>
          <p:cNvSpPr/>
          <p:nvPr/>
        </p:nvSpPr>
        <p:spPr>
          <a:xfrm>
            <a:off x="3130062" y="4756639"/>
            <a:ext cx="1345223" cy="12836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5,7,8,10,25</a:t>
            </a:r>
            <a:endParaRPr lang="en-IN" dirty="0"/>
          </a:p>
        </p:txBody>
      </p:sp>
      <p:sp>
        <p:nvSpPr>
          <p:cNvPr id="8" name="Rectangle 7">
            <a:extLst>
              <a:ext uri="{FF2B5EF4-FFF2-40B4-BE49-F238E27FC236}">
                <a16:creationId xmlns:a16="http://schemas.microsoft.com/office/drawing/2014/main" id="{44985CD4-7606-42B0-9695-6F0D425E0496}"/>
              </a:ext>
            </a:extLst>
          </p:cNvPr>
          <p:cNvSpPr/>
          <p:nvPr/>
        </p:nvSpPr>
        <p:spPr>
          <a:xfrm>
            <a:off x="5951010" y="4768062"/>
            <a:ext cx="1345223" cy="12836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1,4,26,30,</a:t>
            </a:r>
          </a:p>
          <a:p>
            <a:pPr algn="ctr"/>
            <a:r>
              <a:rPr lang="en-US" dirty="0"/>
              <a:t>100</a:t>
            </a:r>
            <a:endParaRPr lang="en-IN" dirty="0"/>
          </a:p>
        </p:txBody>
      </p:sp>
      <p:sp>
        <p:nvSpPr>
          <p:cNvPr id="9" name="Rectangle 8">
            <a:extLst>
              <a:ext uri="{FF2B5EF4-FFF2-40B4-BE49-F238E27FC236}">
                <a16:creationId xmlns:a16="http://schemas.microsoft.com/office/drawing/2014/main" id="{E6451BA4-8586-4217-AB78-5571BF8EC049}"/>
              </a:ext>
            </a:extLst>
          </p:cNvPr>
          <p:cNvSpPr/>
          <p:nvPr/>
        </p:nvSpPr>
        <p:spPr>
          <a:xfrm>
            <a:off x="3130062" y="6251331"/>
            <a:ext cx="4123592" cy="451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1,5,7,8,10,25,26,30,100</a:t>
            </a:r>
            <a:endParaRPr lang="en-IN" dirty="0"/>
          </a:p>
        </p:txBody>
      </p:sp>
      <p:sp>
        <p:nvSpPr>
          <p:cNvPr id="10" name="Arrow: Left 9">
            <a:extLst>
              <a:ext uri="{FF2B5EF4-FFF2-40B4-BE49-F238E27FC236}">
                <a16:creationId xmlns:a16="http://schemas.microsoft.com/office/drawing/2014/main" id="{E5C3B28B-7E2E-45B7-81E2-B3713248CC8E}"/>
              </a:ext>
            </a:extLst>
          </p:cNvPr>
          <p:cNvSpPr/>
          <p:nvPr/>
        </p:nvSpPr>
        <p:spPr>
          <a:xfrm rot="18785189">
            <a:off x="3874903" y="2766693"/>
            <a:ext cx="453742" cy="360485"/>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extLst>
              <a:ext uri="{FF2B5EF4-FFF2-40B4-BE49-F238E27FC236}">
                <a16:creationId xmlns:a16="http://schemas.microsoft.com/office/drawing/2014/main" id="{26381A2E-9DDA-40A2-90C3-B92850E33847}"/>
              </a:ext>
            </a:extLst>
          </p:cNvPr>
          <p:cNvSpPr/>
          <p:nvPr/>
        </p:nvSpPr>
        <p:spPr>
          <a:xfrm rot="13497702">
            <a:off x="6066277" y="2772657"/>
            <a:ext cx="453742" cy="360485"/>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C965E718-426A-444E-9B73-70054B759206}"/>
              </a:ext>
            </a:extLst>
          </p:cNvPr>
          <p:cNvSpPr/>
          <p:nvPr/>
        </p:nvSpPr>
        <p:spPr>
          <a:xfrm>
            <a:off x="3659798" y="4407577"/>
            <a:ext cx="285750" cy="36048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Left 12">
            <a:extLst>
              <a:ext uri="{FF2B5EF4-FFF2-40B4-BE49-F238E27FC236}">
                <a16:creationId xmlns:a16="http://schemas.microsoft.com/office/drawing/2014/main" id="{3D49C9AA-E012-4E0D-8F02-335E6404A7E6}"/>
              </a:ext>
            </a:extLst>
          </p:cNvPr>
          <p:cNvSpPr/>
          <p:nvPr/>
        </p:nvSpPr>
        <p:spPr>
          <a:xfrm rot="16200000">
            <a:off x="6368712" y="4428242"/>
            <a:ext cx="424662" cy="360485"/>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Left 13">
            <a:extLst>
              <a:ext uri="{FF2B5EF4-FFF2-40B4-BE49-F238E27FC236}">
                <a16:creationId xmlns:a16="http://schemas.microsoft.com/office/drawing/2014/main" id="{A5512942-4FA3-4997-8DCD-28511C3A3DE9}"/>
              </a:ext>
            </a:extLst>
          </p:cNvPr>
          <p:cNvSpPr/>
          <p:nvPr/>
        </p:nvSpPr>
        <p:spPr>
          <a:xfrm rot="12216555">
            <a:off x="4441583" y="5953117"/>
            <a:ext cx="453742" cy="360485"/>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Left 14">
            <a:extLst>
              <a:ext uri="{FF2B5EF4-FFF2-40B4-BE49-F238E27FC236}">
                <a16:creationId xmlns:a16="http://schemas.microsoft.com/office/drawing/2014/main" id="{17D4094B-4596-40D5-AFE9-52C61D086EBF}"/>
              </a:ext>
            </a:extLst>
          </p:cNvPr>
          <p:cNvSpPr/>
          <p:nvPr/>
        </p:nvSpPr>
        <p:spPr>
          <a:xfrm rot="19515176">
            <a:off x="5611109" y="5954159"/>
            <a:ext cx="453742" cy="360485"/>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E72318C0-E719-4CD1-A981-821E013F5419}"/>
              </a:ext>
            </a:extLst>
          </p:cNvPr>
          <p:cNvSpPr txBox="1"/>
          <p:nvPr/>
        </p:nvSpPr>
        <p:spPr>
          <a:xfrm>
            <a:off x="6400800" y="1497717"/>
            <a:ext cx="945256" cy="369332"/>
          </a:xfrm>
          <a:prstGeom prst="rect">
            <a:avLst/>
          </a:prstGeom>
          <a:noFill/>
          <a:ln>
            <a:solidFill>
              <a:schemeClr val="tx1"/>
            </a:solidFill>
          </a:ln>
        </p:spPr>
        <p:txBody>
          <a:bodyPr wrap="square" rtlCol="0">
            <a:spAutoFit/>
          </a:bodyPr>
          <a:lstStyle/>
          <a:p>
            <a:r>
              <a:rPr lang="en-US" dirty="0"/>
              <a:t>Big File</a:t>
            </a:r>
            <a:endParaRPr lang="en-IN" dirty="0"/>
          </a:p>
        </p:txBody>
      </p:sp>
      <p:sp>
        <p:nvSpPr>
          <p:cNvPr id="17" name="TextBox 16">
            <a:extLst>
              <a:ext uri="{FF2B5EF4-FFF2-40B4-BE49-F238E27FC236}">
                <a16:creationId xmlns:a16="http://schemas.microsoft.com/office/drawing/2014/main" id="{F30A6FC0-4A33-4F69-B88A-A11175EBACE6}"/>
              </a:ext>
            </a:extLst>
          </p:cNvPr>
          <p:cNvSpPr txBox="1"/>
          <p:nvPr/>
        </p:nvSpPr>
        <p:spPr>
          <a:xfrm>
            <a:off x="2035338" y="3324326"/>
            <a:ext cx="1002322" cy="646331"/>
          </a:xfrm>
          <a:prstGeom prst="rect">
            <a:avLst/>
          </a:prstGeom>
          <a:noFill/>
          <a:ln>
            <a:solidFill>
              <a:schemeClr val="tx1"/>
            </a:solidFill>
          </a:ln>
        </p:spPr>
        <p:txBody>
          <a:bodyPr wrap="square" rtlCol="0">
            <a:spAutoFit/>
          </a:bodyPr>
          <a:lstStyle/>
          <a:p>
            <a:r>
              <a:rPr lang="en-US" dirty="0"/>
              <a:t>Smaller Runs</a:t>
            </a:r>
            <a:endParaRPr lang="en-IN" dirty="0"/>
          </a:p>
        </p:txBody>
      </p:sp>
      <p:sp>
        <p:nvSpPr>
          <p:cNvPr id="18" name="TextBox 17">
            <a:extLst>
              <a:ext uri="{FF2B5EF4-FFF2-40B4-BE49-F238E27FC236}">
                <a16:creationId xmlns:a16="http://schemas.microsoft.com/office/drawing/2014/main" id="{FA28E556-30E3-4D98-9CF6-8A2CC80FECA1}"/>
              </a:ext>
            </a:extLst>
          </p:cNvPr>
          <p:cNvSpPr txBox="1"/>
          <p:nvPr/>
        </p:nvSpPr>
        <p:spPr>
          <a:xfrm>
            <a:off x="7346056" y="3428999"/>
            <a:ext cx="1245576" cy="646331"/>
          </a:xfrm>
          <a:prstGeom prst="rect">
            <a:avLst/>
          </a:prstGeom>
          <a:noFill/>
          <a:ln>
            <a:solidFill>
              <a:schemeClr val="tx1"/>
            </a:solidFill>
          </a:ln>
        </p:spPr>
        <p:txBody>
          <a:bodyPr wrap="square" rtlCol="0">
            <a:spAutoFit/>
          </a:bodyPr>
          <a:lstStyle/>
          <a:p>
            <a:r>
              <a:rPr lang="en-US" dirty="0"/>
              <a:t>Smaller Runs</a:t>
            </a:r>
            <a:endParaRPr lang="en-IN" dirty="0"/>
          </a:p>
        </p:txBody>
      </p:sp>
      <p:sp>
        <p:nvSpPr>
          <p:cNvPr id="19" name="TextBox 18">
            <a:extLst>
              <a:ext uri="{FF2B5EF4-FFF2-40B4-BE49-F238E27FC236}">
                <a16:creationId xmlns:a16="http://schemas.microsoft.com/office/drawing/2014/main" id="{6BA417CC-199A-45CC-8166-00E63FE6C322}"/>
              </a:ext>
            </a:extLst>
          </p:cNvPr>
          <p:cNvSpPr txBox="1"/>
          <p:nvPr/>
        </p:nvSpPr>
        <p:spPr>
          <a:xfrm>
            <a:off x="2056512" y="4820816"/>
            <a:ext cx="1002322" cy="369332"/>
          </a:xfrm>
          <a:prstGeom prst="rect">
            <a:avLst/>
          </a:prstGeom>
          <a:noFill/>
          <a:ln>
            <a:solidFill>
              <a:schemeClr val="tx1"/>
            </a:solidFill>
          </a:ln>
        </p:spPr>
        <p:txBody>
          <a:bodyPr wrap="square" rtlCol="0">
            <a:spAutoFit/>
          </a:bodyPr>
          <a:lstStyle/>
          <a:p>
            <a:r>
              <a:rPr lang="en-US" dirty="0"/>
              <a:t>sorted</a:t>
            </a:r>
            <a:endParaRPr lang="en-IN" dirty="0"/>
          </a:p>
        </p:txBody>
      </p:sp>
      <p:sp>
        <p:nvSpPr>
          <p:cNvPr id="20" name="TextBox 19">
            <a:extLst>
              <a:ext uri="{FF2B5EF4-FFF2-40B4-BE49-F238E27FC236}">
                <a16:creationId xmlns:a16="http://schemas.microsoft.com/office/drawing/2014/main" id="{9C071290-47F0-4CDD-8970-C7EE6D47B722}"/>
              </a:ext>
            </a:extLst>
          </p:cNvPr>
          <p:cNvSpPr txBox="1"/>
          <p:nvPr/>
        </p:nvSpPr>
        <p:spPr>
          <a:xfrm>
            <a:off x="7467683" y="4820816"/>
            <a:ext cx="1002322" cy="369332"/>
          </a:xfrm>
          <a:prstGeom prst="rect">
            <a:avLst/>
          </a:prstGeom>
          <a:noFill/>
          <a:ln>
            <a:solidFill>
              <a:schemeClr val="tx1"/>
            </a:solidFill>
          </a:ln>
        </p:spPr>
        <p:txBody>
          <a:bodyPr wrap="square" rtlCol="0">
            <a:spAutoFit/>
          </a:bodyPr>
          <a:lstStyle/>
          <a:p>
            <a:r>
              <a:rPr lang="en-US" dirty="0"/>
              <a:t>sorted</a:t>
            </a:r>
            <a:endParaRPr lang="en-IN" dirty="0"/>
          </a:p>
        </p:txBody>
      </p:sp>
      <p:sp>
        <p:nvSpPr>
          <p:cNvPr id="21" name="TextBox 20">
            <a:extLst>
              <a:ext uri="{FF2B5EF4-FFF2-40B4-BE49-F238E27FC236}">
                <a16:creationId xmlns:a16="http://schemas.microsoft.com/office/drawing/2014/main" id="{9619895A-BC56-4326-89C5-1BFBA0FA739E}"/>
              </a:ext>
            </a:extLst>
          </p:cNvPr>
          <p:cNvSpPr txBox="1"/>
          <p:nvPr/>
        </p:nvSpPr>
        <p:spPr>
          <a:xfrm>
            <a:off x="7467683" y="6251331"/>
            <a:ext cx="1002322" cy="369332"/>
          </a:xfrm>
          <a:prstGeom prst="rect">
            <a:avLst/>
          </a:prstGeom>
          <a:noFill/>
          <a:ln>
            <a:solidFill>
              <a:schemeClr val="tx1"/>
            </a:solidFill>
          </a:ln>
        </p:spPr>
        <p:txBody>
          <a:bodyPr wrap="square" rtlCol="0">
            <a:spAutoFit/>
          </a:bodyPr>
          <a:lstStyle/>
          <a:p>
            <a:r>
              <a:rPr lang="en-US" dirty="0"/>
              <a:t>merged</a:t>
            </a:r>
            <a:endParaRPr lang="en-IN" dirty="0"/>
          </a:p>
        </p:txBody>
      </p:sp>
    </p:spTree>
    <p:extLst>
      <p:ext uri="{BB962C8B-B14F-4D97-AF65-F5344CB8AC3E}">
        <p14:creationId xmlns:p14="http://schemas.microsoft.com/office/powerpoint/2010/main" val="307027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High Level Design</a:t>
            </a:r>
            <a:endParaRPr lang="en-IN" sz="3600" b="1" dirty="0">
              <a:solidFill>
                <a:srgbClr val="00B050"/>
              </a:solidFill>
            </a:endParaRPr>
          </a:p>
        </p:txBody>
      </p:sp>
      <p:sp>
        <p:nvSpPr>
          <p:cNvPr id="2" name="TextBox 1">
            <a:extLst>
              <a:ext uri="{FF2B5EF4-FFF2-40B4-BE49-F238E27FC236}">
                <a16:creationId xmlns:a16="http://schemas.microsoft.com/office/drawing/2014/main" id="{1E02F72B-42EA-4E5B-8D33-7BD083007EDF}"/>
              </a:ext>
            </a:extLst>
          </p:cNvPr>
          <p:cNvSpPr txBox="1"/>
          <p:nvPr/>
        </p:nvSpPr>
        <p:spPr>
          <a:xfrm>
            <a:off x="386861" y="1077623"/>
            <a:ext cx="3903785" cy="369332"/>
          </a:xfrm>
          <a:prstGeom prst="rect">
            <a:avLst/>
          </a:prstGeom>
          <a:noFill/>
        </p:spPr>
        <p:txBody>
          <a:bodyPr wrap="square" rtlCol="0">
            <a:spAutoFit/>
          </a:bodyPr>
          <a:lstStyle/>
          <a:p>
            <a:r>
              <a:rPr lang="en-US" b="1" dirty="0"/>
              <a:t>Module 4:-</a:t>
            </a:r>
            <a:endParaRPr lang="en-IN" b="1" dirty="0"/>
          </a:p>
        </p:txBody>
      </p:sp>
      <p:sp>
        <p:nvSpPr>
          <p:cNvPr id="4" name="TextBox 3">
            <a:extLst>
              <a:ext uri="{FF2B5EF4-FFF2-40B4-BE49-F238E27FC236}">
                <a16:creationId xmlns:a16="http://schemas.microsoft.com/office/drawing/2014/main" id="{3C3E9414-ECC4-4EB1-9786-2011B00EAE54}"/>
              </a:ext>
            </a:extLst>
          </p:cNvPr>
          <p:cNvSpPr txBox="1"/>
          <p:nvPr/>
        </p:nvSpPr>
        <p:spPr>
          <a:xfrm>
            <a:off x="1512277" y="1077623"/>
            <a:ext cx="4985238" cy="923330"/>
          </a:xfrm>
          <a:prstGeom prst="rect">
            <a:avLst/>
          </a:prstGeom>
          <a:noFill/>
        </p:spPr>
        <p:txBody>
          <a:bodyPr wrap="square" rtlCol="0">
            <a:spAutoFit/>
          </a:bodyPr>
          <a:lstStyle/>
          <a:p>
            <a:r>
              <a:rPr lang="en-US" dirty="0"/>
              <a:t>Merge the sub-index files(using external sort)</a:t>
            </a:r>
          </a:p>
          <a:p>
            <a:endParaRPr lang="en-US" dirty="0"/>
          </a:p>
          <a:p>
            <a:pPr marL="285750" indent="-285750">
              <a:buFont typeface="Arial" panose="020B0604020202020204" pitchFamily="34" charset="0"/>
              <a:buChar char="•"/>
            </a:pPr>
            <a:endParaRPr lang="en-IN" dirty="0"/>
          </a:p>
        </p:txBody>
      </p:sp>
      <p:graphicFrame>
        <p:nvGraphicFramePr>
          <p:cNvPr id="6" name="Table 5">
            <a:extLst>
              <a:ext uri="{FF2B5EF4-FFF2-40B4-BE49-F238E27FC236}">
                <a16:creationId xmlns:a16="http://schemas.microsoft.com/office/drawing/2014/main" id="{17819C53-DC0F-4D8D-8A00-5C9E7C00D34A}"/>
              </a:ext>
            </a:extLst>
          </p:cNvPr>
          <p:cNvGraphicFramePr>
            <a:graphicFrameLocks noGrp="1"/>
          </p:cNvGraphicFramePr>
          <p:nvPr>
            <p:extLst>
              <p:ext uri="{D42A27DB-BD31-4B8C-83A1-F6EECF244321}">
                <p14:modId xmlns:p14="http://schemas.microsoft.com/office/powerpoint/2010/main" val="594839462"/>
              </p:ext>
            </p:extLst>
          </p:nvPr>
        </p:nvGraphicFramePr>
        <p:xfrm>
          <a:off x="1371597" y="2000953"/>
          <a:ext cx="5125918" cy="1005840"/>
        </p:xfrm>
        <a:graphic>
          <a:graphicData uri="http://schemas.openxmlformats.org/drawingml/2006/table">
            <a:tbl>
              <a:tblPr firstRow="1" bandRow="1">
                <a:tableStyleId>{21E4AEA4-8DFA-4A89-87EB-49C32662AFE0}</a:tableStyleId>
              </a:tblPr>
              <a:tblGrid>
                <a:gridCol w="2562959">
                  <a:extLst>
                    <a:ext uri="{9D8B030D-6E8A-4147-A177-3AD203B41FA5}">
                      <a16:colId xmlns:a16="http://schemas.microsoft.com/office/drawing/2014/main" val="2697141481"/>
                    </a:ext>
                  </a:extLst>
                </a:gridCol>
                <a:gridCol w="2562959">
                  <a:extLst>
                    <a:ext uri="{9D8B030D-6E8A-4147-A177-3AD203B41FA5}">
                      <a16:colId xmlns:a16="http://schemas.microsoft.com/office/drawing/2014/main" val="2953208110"/>
                    </a:ext>
                  </a:extLst>
                </a:gridCol>
              </a:tblGrid>
              <a:tr h="274674">
                <a:tc>
                  <a:txBody>
                    <a:bodyPr/>
                    <a:lstStyle/>
                    <a:p>
                      <a:r>
                        <a:rPr lang="en-US" dirty="0"/>
                        <a:t>Key</a:t>
                      </a:r>
                      <a:endParaRPr lang="en-IN" dirty="0"/>
                    </a:p>
                  </a:txBody>
                  <a:tcPr/>
                </a:tc>
                <a:tc>
                  <a:txBody>
                    <a:bodyPr/>
                    <a:lstStyle/>
                    <a:p>
                      <a:r>
                        <a:rPr lang="en-US" dirty="0"/>
                        <a:t>Doc List</a:t>
                      </a:r>
                      <a:endParaRPr lang="en-IN" dirty="0"/>
                    </a:p>
                  </a:txBody>
                  <a:tcPr/>
                </a:tc>
                <a:extLst>
                  <a:ext uri="{0D108BD9-81ED-4DB2-BD59-A6C34878D82A}">
                    <a16:rowId xmlns:a16="http://schemas.microsoft.com/office/drawing/2014/main" val="191416849"/>
                  </a:ext>
                </a:extLst>
              </a:tr>
              <a:tr h="480680">
                <a:tc>
                  <a:txBody>
                    <a:bodyPr/>
                    <a:lstStyle/>
                    <a:p>
                      <a:r>
                        <a:rPr lang="en-US" dirty="0"/>
                        <a:t>Particular word</a:t>
                      </a:r>
                      <a:endParaRPr lang="en-IN" dirty="0"/>
                    </a:p>
                  </a:txBody>
                  <a:tcPr/>
                </a:tc>
                <a:tc>
                  <a:txBody>
                    <a:bodyPr/>
                    <a:lstStyle/>
                    <a:p>
                      <a:r>
                        <a:rPr lang="en-US" dirty="0"/>
                        <a:t>Docid1-setBit:tf(weight);</a:t>
                      </a:r>
                    </a:p>
                    <a:p>
                      <a:r>
                        <a:rPr lang="en-US" dirty="0"/>
                        <a:t>Docid2-setBit:tf(weight);</a:t>
                      </a:r>
                    </a:p>
                  </a:txBody>
                  <a:tcPr/>
                </a:tc>
                <a:extLst>
                  <a:ext uri="{0D108BD9-81ED-4DB2-BD59-A6C34878D82A}">
                    <a16:rowId xmlns:a16="http://schemas.microsoft.com/office/drawing/2014/main" val="272225955"/>
                  </a:ext>
                </a:extLst>
              </a:tr>
            </a:tbl>
          </a:graphicData>
        </a:graphic>
      </p:graphicFrame>
      <p:sp>
        <p:nvSpPr>
          <p:cNvPr id="7" name="TextBox 6">
            <a:extLst>
              <a:ext uri="{FF2B5EF4-FFF2-40B4-BE49-F238E27FC236}">
                <a16:creationId xmlns:a16="http://schemas.microsoft.com/office/drawing/2014/main" id="{353742D7-D439-4980-82DB-BFE980A3012B}"/>
              </a:ext>
            </a:extLst>
          </p:cNvPr>
          <p:cNvSpPr txBox="1"/>
          <p:nvPr/>
        </p:nvSpPr>
        <p:spPr>
          <a:xfrm>
            <a:off x="1371597" y="1631621"/>
            <a:ext cx="1195754" cy="369332"/>
          </a:xfrm>
          <a:prstGeom prst="rect">
            <a:avLst/>
          </a:prstGeom>
          <a:noFill/>
          <a:ln>
            <a:solidFill>
              <a:schemeClr val="tx1"/>
            </a:solidFill>
          </a:ln>
        </p:spPr>
        <p:txBody>
          <a:bodyPr wrap="square" rtlCol="0">
            <a:spAutoFit/>
          </a:bodyPr>
          <a:lstStyle/>
          <a:p>
            <a:r>
              <a:rPr lang="en-US" dirty="0"/>
              <a:t>File 1</a:t>
            </a:r>
            <a:endParaRPr lang="en-IN" dirty="0"/>
          </a:p>
        </p:txBody>
      </p:sp>
      <p:graphicFrame>
        <p:nvGraphicFramePr>
          <p:cNvPr id="8" name="Table 7">
            <a:extLst>
              <a:ext uri="{FF2B5EF4-FFF2-40B4-BE49-F238E27FC236}">
                <a16:creationId xmlns:a16="http://schemas.microsoft.com/office/drawing/2014/main" id="{2BDEAFC5-85B4-49E4-A6BE-5E716A0838AD}"/>
              </a:ext>
            </a:extLst>
          </p:cNvPr>
          <p:cNvGraphicFramePr>
            <a:graphicFrameLocks noGrp="1"/>
          </p:cNvGraphicFramePr>
          <p:nvPr>
            <p:extLst>
              <p:ext uri="{D42A27DB-BD31-4B8C-83A1-F6EECF244321}">
                <p14:modId xmlns:p14="http://schemas.microsoft.com/office/powerpoint/2010/main" val="2690180877"/>
              </p:ext>
            </p:extLst>
          </p:nvPr>
        </p:nvGraphicFramePr>
        <p:xfrm>
          <a:off x="1371597" y="3560791"/>
          <a:ext cx="5125918" cy="1005840"/>
        </p:xfrm>
        <a:graphic>
          <a:graphicData uri="http://schemas.openxmlformats.org/drawingml/2006/table">
            <a:tbl>
              <a:tblPr firstRow="1" bandRow="1">
                <a:tableStyleId>{21E4AEA4-8DFA-4A89-87EB-49C32662AFE0}</a:tableStyleId>
              </a:tblPr>
              <a:tblGrid>
                <a:gridCol w="2562959">
                  <a:extLst>
                    <a:ext uri="{9D8B030D-6E8A-4147-A177-3AD203B41FA5}">
                      <a16:colId xmlns:a16="http://schemas.microsoft.com/office/drawing/2014/main" val="2697141481"/>
                    </a:ext>
                  </a:extLst>
                </a:gridCol>
                <a:gridCol w="2562959">
                  <a:extLst>
                    <a:ext uri="{9D8B030D-6E8A-4147-A177-3AD203B41FA5}">
                      <a16:colId xmlns:a16="http://schemas.microsoft.com/office/drawing/2014/main" val="2953208110"/>
                    </a:ext>
                  </a:extLst>
                </a:gridCol>
              </a:tblGrid>
              <a:tr h="274674">
                <a:tc>
                  <a:txBody>
                    <a:bodyPr/>
                    <a:lstStyle/>
                    <a:p>
                      <a:r>
                        <a:rPr lang="en-US" dirty="0"/>
                        <a:t>Key</a:t>
                      </a:r>
                      <a:endParaRPr lang="en-IN" dirty="0"/>
                    </a:p>
                  </a:txBody>
                  <a:tcPr/>
                </a:tc>
                <a:tc>
                  <a:txBody>
                    <a:bodyPr/>
                    <a:lstStyle/>
                    <a:p>
                      <a:r>
                        <a:rPr lang="en-US" dirty="0"/>
                        <a:t>Doc List</a:t>
                      </a:r>
                      <a:endParaRPr lang="en-IN" dirty="0"/>
                    </a:p>
                  </a:txBody>
                  <a:tcPr/>
                </a:tc>
                <a:extLst>
                  <a:ext uri="{0D108BD9-81ED-4DB2-BD59-A6C34878D82A}">
                    <a16:rowId xmlns:a16="http://schemas.microsoft.com/office/drawing/2014/main" val="191416849"/>
                  </a:ext>
                </a:extLst>
              </a:tr>
              <a:tr h="480680">
                <a:tc>
                  <a:txBody>
                    <a:bodyPr/>
                    <a:lstStyle/>
                    <a:p>
                      <a:r>
                        <a:rPr lang="en-US" dirty="0"/>
                        <a:t>Particular word</a:t>
                      </a:r>
                      <a:endParaRPr lang="en-IN" dirty="0"/>
                    </a:p>
                  </a:txBody>
                  <a:tcPr/>
                </a:tc>
                <a:tc>
                  <a:txBody>
                    <a:bodyPr/>
                    <a:lstStyle/>
                    <a:p>
                      <a:r>
                        <a:rPr lang="en-US" dirty="0"/>
                        <a:t>Docid1-setBit:tf(weight);</a:t>
                      </a:r>
                    </a:p>
                    <a:p>
                      <a:r>
                        <a:rPr lang="en-US" dirty="0"/>
                        <a:t>Docid2-setBit:tf(weight);</a:t>
                      </a:r>
                    </a:p>
                  </a:txBody>
                  <a:tcPr/>
                </a:tc>
                <a:extLst>
                  <a:ext uri="{0D108BD9-81ED-4DB2-BD59-A6C34878D82A}">
                    <a16:rowId xmlns:a16="http://schemas.microsoft.com/office/drawing/2014/main" val="272225955"/>
                  </a:ext>
                </a:extLst>
              </a:tr>
            </a:tbl>
          </a:graphicData>
        </a:graphic>
      </p:graphicFrame>
      <p:sp>
        <p:nvSpPr>
          <p:cNvPr id="9" name="TextBox 8">
            <a:extLst>
              <a:ext uri="{FF2B5EF4-FFF2-40B4-BE49-F238E27FC236}">
                <a16:creationId xmlns:a16="http://schemas.microsoft.com/office/drawing/2014/main" id="{357FC610-748B-4147-B3A1-43F6CD61FEA9}"/>
              </a:ext>
            </a:extLst>
          </p:cNvPr>
          <p:cNvSpPr txBox="1"/>
          <p:nvPr/>
        </p:nvSpPr>
        <p:spPr>
          <a:xfrm>
            <a:off x="1389181" y="3205378"/>
            <a:ext cx="1195754" cy="369332"/>
          </a:xfrm>
          <a:prstGeom prst="rect">
            <a:avLst/>
          </a:prstGeom>
          <a:noFill/>
          <a:ln>
            <a:solidFill>
              <a:schemeClr val="tx1"/>
            </a:solidFill>
          </a:ln>
        </p:spPr>
        <p:txBody>
          <a:bodyPr wrap="square" rtlCol="0">
            <a:spAutoFit/>
          </a:bodyPr>
          <a:lstStyle/>
          <a:p>
            <a:r>
              <a:rPr lang="en-US" dirty="0"/>
              <a:t>File 2</a:t>
            </a:r>
            <a:endParaRPr lang="en-IN" dirty="0"/>
          </a:p>
        </p:txBody>
      </p:sp>
    </p:spTree>
    <p:extLst>
      <p:ext uri="{BB962C8B-B14F-4D97-AF65-F5344CB8AC3E}">
        <p14:creationId xmlns:p14="http://schemas.microsoft.com/office/powerpoint/2010/main" val="1294670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252984" y="155448"/>
            <a:ext cx="10515600" cy="888205"/>
          </a:xfrm>
        </p:spPr>
        <p:txBody>
          <a:bodyPr>
            <a:normAutofit/>
          </a:bodyPr>
          <a:lstStyle/>
          <a:p>
            <a:pPr algn="ctr"/>
            <a:r>
              <a:rPr lang="en-US" sz="3600" b="1" dirty="0">
                <a:solidFill>
                  <a:srgbClr val="00B050"/>
                </a:solidFill>
              </a:rPr>
              <a:t> High Level Design</a:t>
            </a:r>
            <a:endParaRPr lang="en-IN" sz="3600" b="1" dirty="0">
              <a:solidFill>
                <a:srgbClr val="00B050"/>
              </a:solidFill>
            </a:endParaRPr>
          </a:p>
        </p:txBody>
      </p:sp>
      <p:sp>
        <p:nvSpPr>
          <p:cNvPr id="2" name="TextBox 1">
            <a:extLst>
              <a:ext uri="{FF2B5EF4-FFF2-40B4-BE49-F238E27FC236}">
                <a16:creationId xmlns:a16="http://schemas.microsoft.com/office/drawing/2014/main" id="{1E02F72B-42EA-4E5B-8D33-7BD083007EDF}"/>
              </a:ext>
            </a:extLst>
          </p:cNvPr>
          <p:cNvSpPr txBox="1"/>
          <p:nvPr/>
        </p:nvSpPr>
        <p:spPr>
          <a:xfrm>
            <a:off x="386861" y="1077623"/>
            <a:ext cx="3903785" cy="369332"/>
          </a:xfrm>
          <a:prstGeom prst="rect">
            <a:avLst/>
          </a:prstGeom>
          <a:noFill/>
        </p:spPr>
        <p:txBody>
          <a:bodyPr wrap="square" rtlCol="0">
            <a:spAutoFit/>
          </a:bodyPr>
          <a:lstStyle/>
          <a:p>
            <a:r>
              <a:rPr lang="en-US" b="1" dirty="0"/>
              <a:t>Disadvantages with term frequency</a:t>
            </a:r>
            <a:endParaRPr lang="en-IN" b="1" dirty="0"/>
          </a:p>
        </p:txBody>
      </p:sp>
      <p:sp>
        <p:nvSpPr>
          <p:cNvPr id="3" name="TextBox 2">
            <a:extLst>
              <a:ext uri="{FF2B5EF4-FFF2-40B4-BE49-F238E27FC236}">
                <a16:creationId xmlns:a16="http://schemas.microsoft.com/office/drawing/2014/main" id="{8A57F038-D7FD-426B-9B04-4152275F8C7F}"/>
              </a:ext>
            </a:extLst>
          </p:cNvPr>
          <p:cNvSpPr txBox="1"/>
          <p:nvPr/>
        </p:nvSpPr>
        <p:spPr>
          <a:xfrm>
            <a:off x="474785" y="1600200"/>
            <a:ext cx="8932984"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t>Consider a query ‘the brown’.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Because the term “the” is so common, term frequency tend to incorrectly emphasize document which happen to use “the” more frequently.</a:t>
            </a:r>
            <a:endParaRPr lang="en-IN" dirty="0"/>
          </a:p>
        </p:txBody>
      </p:sp>
      <p:sp>
        <p:nvSpPr>
          <p:cNvPr id="10" name="TextBox 9">
            <a:extLst>
              <a:ext uri="{FF2B5EF4-FFF2-40B4-BE49-F238E27FC236}">
                <a16:creationId xmlns:a16="http://schemas.microsoft.com/office/drawing/2014/main" id="{053E2BA4-5255-40FA-B17E-6212DF49ABDF}"/>
              </a:ext>
            </a:extLst>
          </p:cNvPr>
          <p:cNvSpPr txBox="1"/>
          <p:nvPr/>
        </p:nvSpPr>
        <p:spPr>
          <a:xfrm>
            <a:off x="474785" y="2953774"/>
            <a:ext cx="3903785" cy="646331"/>
          </a:xfrm>
          <a:prstGeom prst="rect">
            <a:avLst/>
          </a:prstGeom>
          <a:noFill/>
        </p:spPr>
        <p:txBody>
          <a:bodyPr wrap="square" rtlCol="0">
            <a:spAutoFit/>
          </a:bodyPr>
          <a:lstStyle/>
          <a:p>
            <a:r>
              <a:rPr lang="en-US" b="1" dirty="0"/>
              <a:t>Solution-</a:t>
            </a:r>
          </a:p>
          <a:p>
            <a:r>
              <a:rPr lang="en-US" b="1" dirty="0"/>
              <a:t>(Inverted document frequency):-</a:t>
            </a:r>
            <a:endParaRPr lang="en-IN" b="1" dirty="0"/>
          </a:p>
        </p:txBody>
      </p:sp>
      <p:sp>
        <p:nvSpPr>
          <p:cNvPr id="11" name="TextBox 10">
            <a:extLst>
              <a:ext uri="{FF2B5EF4-FFF2-40B4-BE49-F238E27FC236}">
                <a16:creationId xmlns:a16="http://schemas.microsoft.com/office/drawing/2014/main" id="{EA74C047-7EEA-4B34-9F1E-660DAEA0B7F7}"/>
              </a:ext>
            </a:extLst>
          </p:cNvPr>
          <p:cNvSpPr txBox="1"/>
          <p:nvPr/>
        </p:nvSpPr>
        <p:spPr>
          <a:xfrm>
            <a:off x="474785" y="3752909"/>
            <a:ext cx="10515600" cy="1477328"/>
          </a:xfrm>
          <a:prstGeom prst="rect">
            <a:avLst/>
          </a:prstGeom>
          <a:noFill/>
        </p:spPr>
        <p:txBody>
          <a:bodyPr wrap="square" rtlCol="0">
            <a:spAutoFit/>
          </a:bodyPr>
          <a:lstStyle/>
          <a:p>
            <a:r>
              <a:rPr lang="en-US" dirty="0"/>
              <a:t>Which diminishes the weight of terms that occur very frequently in the document set and increases the weight of terms that occur rarely.</a:t>
            </a:r>
          </a:p>
          <a:p>
            <a:pPr lvl="7"/>
            <a:r>
              <a:rPr lang="en-US" dirty="0"/>
              <a:t> </a:t>
            </a:r>
          </a:p>
          <a:p>
            <a:pPr lvl="7"/>
            <a:r>
              <a:rPr lang="en-IN" dirty="0"/>
              <a:t> </a:t>
            </a:r>
            <a:r>
              <a:rPr lang="en-IN" b="1" dirty="0" err="1">
                <a:solidFill>
                  <a:srgbClr val="FF0000"/>
                </a:solidFill>
              </a:rPr>
              <a:t>idf</a:t>
            </a:r>
            <a:r>
              <a:rPr lang="en-IN" b="1" dirty="0">
                <a:solidFill>
                  <a:srgbClr val="FF0000"/>
                </a:solidFill>
              </a:rPr>
              <a:t> = log(total number of docs/Number of docs in which the word has    </a:t>
            </a:r>
          </a:p>
          <a:p>
            <a:pPr lvl="7"/>
            <a:r>
              <a:rPr lang="en-IN" b="1" dirty="0">
                <a:solidFill>
                  <a:srgbClr val="FF0000"/>
                </a:solidFill>
              </a:rPr>
              <a:t>                occurred)</a:t>
            </a:r>
            <a:endParaRPr lang="en-US" b="1" dirty="0">
              <a:solidFill>
                <a:srgbClr val="FF0000"/>
              </a:solidFill>
            </a:endParaRPr>
          </a:p>
        </p:txBody>
      </p:sp>
    </p:spTree>
    <p:extLst>
      <p:ext uri="{BB962C8B-B14F-4D97-AF65-F5344CB8AC3E}">
        <p14:creationId xmlns:p14="http://schemas.microsoft.com/office/powerpoint/2010/main" val="352700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288992-B377-49E7-ACDD-81880AE8FEA8}"/>
              </a:ext>
            </a:extLst>
          </p:cNvPr>
          <p:cNvSpPr txBox="1"/>
          <p:nvPr/>
        </p:nvSpPr>
        <p:spPr>
          <a:xfrm>
            <a:off x="835269" y="729762"/>
            <a:ext cx="6866793" cy="646331"/>
          </a:xfrm>
          <a:prstGeom prst="rect">
            <a:avLst/>
          </a:prstGeom>
          <a:noFill/>
        </p:spPr>
        <p:txBody>
          <a:bodyPr wrap="square" rtlCol="0">
            <a:spAutoFit/>
          </a:bodyPr>
          <a:lstStyle/>
          <a:p>
            <a:pPr marL="285750" indent="-285750">
              <a:buFont typeface="Arial" panose="020B0604020202020204" pitchFamily="34" charset="0"/>
              <a:buChar char="•"/>
            </a:pPr>
            <a:r>
              <a:rPr lang="en-US" dirty="0"/>
              <a:t>Final index contain:-</a:t>
            </a:r>
          </a:p>
          <a:p>
            <a:endParaRPr lang="en-IN" dirty="0"/>
          </a:p>
        </p:txBody>
      </p:sp>
      <p:graphicFrame>
        <p:nvGraphicFramePr>
          <p:cNvPr id="5" name="Table 4">
            <a:extLst>
              <a:ext uri="{FF2B5EF4-FFF2-40B4-BE49-F238E27FC236}">
                <a16:creationId xmlns:a16="http://schemas.microsoft.com/office/drawing/2014/main" id="{5100EFCE-6364-4BFD-A85F-05624D5816D1}"/>
              </a:ext>
            </a:extLst>
          </p:cNvPr>
          <p:cNvGraphicFramePr>
            <a:graphicFrameLocks noGrp="1"/>
          </p:cNvGraphicFramePr>
          <p:nvPr>
            <p:extLst>
              <p:ext uri="{D42A27DB-BD31-4B8C-83A1-F6EECF244321}">
                <p14:modId xmlns:p14="http://schemas.microsoft.com/office/powerpoint/2010/main" val="2242199074"/>
              </p:ext>
            </p:extLst>
          </p:nvPr>
        </p:nvGraphicFramePr>
        <p:xfrm>
          <a:off x="3068511" y="1895446"/>
          <a:ext cx="6866794" cy="1280160"/>
        </p:xfrm>
        <a:graphic>
          <a:graphicData uri="http://schemas.openxmlformats.org/drawingml/2006/table">
            <a:tbl>
              <a:tblPr firstRow="1" bandRow="1">
                <a:tableStyleId>{21E4AEA4-8DFA-4A89-87EB-49C32662AFE0}</a:tableStyleId>
              </a:tblPr>
              <a:tblGrid>
                <a:gridCol w="3433397">
                  <a:extLst>
                    <a:ext uri="{9D8B030D-6E8A-4147-A177-3AD203B41FA5}">
                      <a16:colId xmlns:a16="http://schemas.microsoft.com/office/drawing/2014/main" val="2697141481"/>
                    </a:ext>
                  </a:extLst>
                </a:gridCol>
                <a:gridCol w="3433397">
                  <a:extLst>
                    <a:ext uri="{9D8B030D-6E8A-4147-A177-3AD203B41FA5}">
                      <a16:colId xmlns:a16="http://schemas.microsoft.com/office/drawing/2014/main" val="2953208110"/>
                    </a:ext>
                  </a:extLst>
                </a:gridCol>
              </a:tblGrid>
              <a:tr h="274674">
                <a:tc>
                  <a:txBody>
                    <a:bodyPr/>
                    <a:lstStyle/>
                    <a:p>
                      <a:r>
                        <a:rPr lang="en-US" dirty="0"/>
                        <a:t>Key</a:t>
                      </a:r>
                      <a:endParaRPr lang="en-IN" dirty="0"/>
                    </a:p>
                  </a:txBody>
                  <a:tcPr/>
                </a:tc>
                <a:tc>
                  <a:txBody>
                    <a:bodyPr/>
                    <a:lstStyle/>
                    <a:p>
                      <a:r>
                        <a:rPr lang="en-US" dirty="0"/>
                        <a:t>Doc List</a:t>
                      </a:r>
                      <a:endParaRPr lang="en-IN" dirty="0"/>
                    </a:p>
                  </a:txBody>
                  <a:tcPr/>
                </a:tc>
                <a:extLst>
                  <a:ext uri="{0D108BD9-81ED-4DB2-BD59-A6C34878D82A}">
                    <a16:rowId xmlns:a16="http://schemas.microsoft.com/office/drawing/2014/main" val="191416849"/>
                  </a:ext>
                </a:extLst>
              </a:tr>
              <a:tr h="480680">
                <a:tc>
                  <a:txBody>
                    <a:bodyPr/>
                    <a:lstStyle/>
                    <a:p>
                      <a:r>
                        <a:rPr lang="en-US" dirty="0"/>
                        <a:t>Particular word</a:t>
                      </a:r>
                      <a:endParaRPr lang="en-IN" dirty="0"/>
                    </a:p>
                  </a:txBody>
                  <a:tcPr/>
                </a:tc>
                <a:tc>
                  <a:txBody>
                    <a:bodyPr/>
                    <a:lstStyle/>
                    <a:p>
                      <a:r>
                        <a:rPr lang="en-US" dirty="0" err="1"/>
                        <a:t>Idf</a:t>
                      </a:r>
                      <a:r>
                        <a:rPr lang="en-US" dirty="0"/>
                        <a:t> #docid1-setBit:tf(weight);</a:t>
                      </a:r>
                    </a:p>
                    <a:p>
                      <a:r>
                        <a:rPr lang="en-US" dirty="0"/>
                        <a:t>        docid2-setBit:tf(weight);</a:t>
                      </a:r>
                    </a:p>
                    <a:p>
                      <a:r>
                        <a:rPr lang="en-US" dirty="0"/>
                        <a:t>        docid3-setBit:tf(weight);</a:t>
                      </a:r>
                    </a:p>
                  </a:txBody>
                  <a:tcPr/>
                </a:tc>
                <a:extLst>
                  <a:ext uri="{0D108BD9-81ED-4DB2-BD59-A6C34878D82A}">
                    <a16:rowId xmlns:a16="http://schemas.microsoft.com/office/drawing/2014/main" val="272225955"/>
                  </a:ext>
                </a:extLst>
              </a:tr>
            </a:tbl>
          </a:graphicData>
        </a:graphic>
      </p:graphicFrame>
      <p:sp>
        <p:nvSpPr>
          <p:cNvPr id="6" name="Oval 5">
            <a:extLst>
              <a:ext uri="{FF2B5EF4-FFF2-40B4-BE49-F238E27FC236}">
                <a16:creationId xmlns:a16="http://schemas.microsoft.com/office/drawing/2014/main" id="{FFD4F22D-9568-4AB1-91ED-842AF9158579}"/>
              </a:ext>
            </a:extLst>
          </p:cNvPr>
          <p:cNvSpPr/>
          <p:nvPr/>
        </p:nvSpPr>
        <p:spPr>
          <a:xfrm>
            <a:off x="6559062" y="2347546"/>
            <a:ext cx="307730" cy="2022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52DD9E8-34B7-4A26-9067-4477C499AD02}"/>
              </a:ext>
            </a:extLst>
          </p:cNvPr>
          <p:cNvSpPr/>
          <p:nvPr/>
        </p:nvSpPr>
        <p:spPr>
          <a:xfrm>
            <a:off x="8228133" y="2333303"/>
            <a:ext cx="307730" cy="2022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41BD976B-1755-4659-9FB0-1608899ADF18}"/>
              </a:ext>
            </a:extLst>
          </p:cNvPr>
          <p:cNvCxnSpPr>
            <a:stCxn id="6" idx="4"/>
          </p:cNvCxnSpPr>
          <p:nvPr/>
        </p:nvCxnSpPr>
        <p:spPr>
          <a:xfrm>
            <a:off x="6712927" y="2549769"/>
            <a:ext cx="0" cy="13540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4A0802-FB1F-4066-BF09-B82CE6AD0E3A}"/>
              </a:ext>
            </a:extLst>
          </p:cNvPr>
          <p:cNvCxnSpPr/>
          <p:nvPr/>
        </p:nvCxnSpPr>
        <p:spPr>
          <a:xfrm>
            <a:off x="8371740" y="2535526"/>
            <a:ext cx="0" cy="13540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EE03985-5124-4B3B-858F-E77568672B37}"/>
              </a:ext>
            </a:extLst>
          </p:cNvPr>
          <p:cNvSpPr txBox="1"/>
          <p:nvPr/>
        </p:nvSpPr>
        <p:spPr>
          <a:xfrm>
            <a:off x="4607169" y="3886201"/>
            <a:ext cx="2530719" cy="646331"/>
          </a:xfrm>
          <a:prstGeom prst="rect">
            <a:avLst/>
          </a:prstGeom>
          <a:noFill/>
          <a:ln>
            <a:solidFill>
              <a:schemeClr val="tx1"/>
            </a:solidFill>
          </a:ln>
        </p:spPr>
        <p:txBody>
          <a:bodyPr wrap="square" rtlCol="0">
            <a:spAutoFit/>
          </a:bodyPr>
          <a:lstStyle/>
          <a:p>
            <a:r>
              <a:rPr lang="en-US" sz="1200" dirty="0"/>
              <a:t>How frequent the word has occurred in all the documents.</a:t>
            </a:r>
          </a:p>
          <a:p>
            <a:r>
              <a:rPr lang="en-US" sz="1200" dirty="0"/>
              <a:t>So given one time.</a:t>
            </a:r>
            <a:endParaRPr lang="en-IN" sz="1200" dirty="0"/>
          </a:p>
        </p:txBody>
      </p:sp>
      <p:sp>
        <p:nvSpPr>
          <p:cNvPr id="12" name="TextBox 11">
            <a:extLst>
              <a:ext uri="{FF2B5EF4-FFF2-40B4-BE49-F238E27FC236}">
                <a16:creationId xmlns:a16="http://schemas.microsoft.com/office/drawing/2014/main" id="{FF19AA8F-F1DF-4E1E-BA63-6DA522AA28FC}"/>
              </a:ext>
            </a:extLst>
          </p:cNvPr>
          <p:cNvSpPr txBox="1"/>
          <p:nvPr/>
        </p:nvSpPr>
        <p:spPr>
          <a:xfrm>
            <a:off x="7404586" y="3884833"/>
            <a:ext cx="2530719" cy="646331"/>
          </a:xfrm>
          <a:prstGeom prst="rect">
            <a:avLst/>
          </a:prstGeom>
          <a:noFill/>
          <a:ln>
            <a:solidFill>
              <a:schemeClr val="tx1"/>
            </a:solidFill>
          </a:ln>
        </p:spPr>
        <p:txBody>
          <a:bodyPr wrap="square" rtlCol="0">
            <a:spAutoFit/>
          </a:bodyPr>
          <a:lstStyle/>
          <a:p>
            <a:r>
              <a:rPr lang="en-US" sz="1200" dirty="0"/>
              <a:t>How frequent the word has occurred in that particular document.</a:t>
            </a:r>
          </a:p>
          <a:p>
            <a:r>
              <a:rPr lang="en-US" sz="1200" dirty="0"/>
              <a:t>So required for every document.</a:t>
            </a:r>
          </a:p>
        </p:txBody>
      </p:sp>
    </p:spTree>
    <p:extLst>
      <p:ext uri="{BB962C8B-B14F-4D97-AF65-F5344CB8AC3E}">
        <p14:creationId xmlns:p14="http://schemas.microsoft.com/office/powerpoint/2010/main" val="1766127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How a wiki-page xml file looks like…</a:t>
            </a:r>
            <a:endParaRPr lang="en-IN" dirty="0"/>
          </a:p>
        </p:txBody>
      </p:sp>
    </p:spTree>
    <p:extLst>
      <p:ext uri="{BB962C8B-B14F-4D97-AF65-F5344CB8AC3E}">
        <p14:creationId xmlns:p14="http://schemas.microsoft.com/office/powerpoint/2010/main" val="635645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923282-3E99-4748-BB42-F74B59B99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54" y="175368"/>
            <a:ext cx="8317523" cy="5849991"/>
          </a:xfrm>
          <a:prstGeom prst="rect">
            <a:avLst/>
          </a:prstGeom>
        </p:spPr>
      </p:pic>
      <p:sp>
        <p:nvSpPr>
          <p:cNvPr id="6" name="Oval 5">
            <a:extLst>
              <a:ext uri="{FF2B5EF4-FFF2-40B4-BE49-F238E27FC236}">
                <a16:creationId xmlns:a16="http://schemas.microsoft.com/office/drawing/2014/main" id="{A7B96411-93C6-4EC3-9587-940DCFFFAA1A}"/>
              </a:ext>
            </a:extLst>
          </p:cNvPr>
          <p:cNvSpPr/>
          <p:nvPr/>
        </p:nvSpPr>
        <p:spPr>
          <a:xfrm>
            <a:off x="1011115" y="237392"/>
            <a:ext cx="2303585" cy="3780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4CED777-FD1C-4356-B278-AAF01B7BB8E3}"/>
              </a:ext>
            </a:extLst>
          </p:cNvPr>
          <p:cNvSpPr/>
          <p:nvPr/>
        </p:nvSpPr>
        <p:spPr>
          <a:xfrm>
            <a:off x="1251438" y="578827"/>
            <a:ext cx="1913793" cy="3780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4A18774-B486-4037-BC86-18B771BB06C8}"/>
              </a:ext>
            </a:extLst>
          </p:cNvPr>
          <p:cNvSpPr/>
          <p:nvPr/>
        </p:nvSpPr>
        <p:spPr>
          <a:xfrm>
            <a:off x="2321169" y="956897"/>
            <a:ext cx="844062" cy="3780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91CD172B-A1F8-4D0D-8395-B9BAEB02E363}"/>
              </a:ext>
            </a:extLst>
          </p:cNvPr>
          <p:cNvCxnSpPr>
            <a:cxnSpLocks/>
            <a:stCxn id="9" idx="7"/>
            <a:endCxn id="14" idx="1"/>
          </p:cNvCxnSpPr>
          <p:nvPr/>
        </p:nvCxnSpPr>
        <p:spPr>
          <a:xfrm flipV="1">
            <a:off x="3041621" y="701938"/>
            <a:ext cx="6518548" cy="3103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7F45FA0-6710-417A-B43F-135E515B26C1}"/>
              </a:ext>
            </a:extLst>
          </p:cNvPr>
          <p:cNvSpPr txBox="1"/>
          <p:nvPr/>
        </p:nvSpPr>
        <p:spPr>
          <a:xfrm>
            <a:off x="9560169" y="578827"/>
            <a:ext cx="1913793" cy="246221"/>
          </a:xfrm>
          <a:prstGeom prst="rect">
            <a:avLst/>
          </a:prstGeom>
          <a:noFill/>
        </p:spPr>
        <p:txBody>
          <a:bodyPr wrap="square" rtlCol="0">
            <a:spAutoFit/>
          </a:bodyPr>
          <a:lstStyle/>
          <a:p>
            <a:r>
              <a:rPr lang="en-US" sz="1000" dirty="0"/>
              <a:t>ID is almost like page number.</a:t>
            </a:r>
            <a:endParaRPr lang="en-IN" sz="1000" dirty="0"/>
          </a:p>
        </p:txBody>
      </p:sp>
      <p:sp>
        <p:nvSpPr>
          <p:cNvPr id="16" name="Oval 15">
            <a:extLst>
              <a:ext uri="{FF2B5EF4-FFF2-40B4-BE49-F238E27FC236}">
                <a16:creationId xmlns:a16="http://schemas.microsoft.com/office/drawing/2014/main" id="{0666BFB6-1185-4AEB-9FC4-FFD03AAFC377}"/>
              </a:ext>
            </a:extLst>
          </p:cNvPr>
          <p:cNvSpPr/>
          <p:nvPr/>
        </p:nvSpPr>
        <p:spPr>
          <a:xfrm>
            <a:off x="3235568" y="1632495"/>
            <a:ext cx="676491" cy="3780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7BFF7338-6809-4197-9FEA-0262D0187E0C}"/>
              </a:ext>
            </a:extLst>
          </p:cNvPr>
          <p:cNvCxnSpPr>
            <a:cxnSpLocks/>
          </p:cNvCxnSpPr>
          <p:nvPr/>
        </p:nvCxnSpPr>
        <p:spPr>
          <a:xfrm flipV="1">
            <a:off x="3912059" y="1511204"/>
            <a:ext cx="6518548" cy="3103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16F3E0C-6D82-41D6-8D06-1754E4B8A75C}"/>
              </a:ext>
            </a:extLst>
          </p:cNvPr>
          <p:cNvSpPr txBox="1"/>
          <p:nvPr/>
        </p:nvSpPr>
        <p:spPr>
          <a:xfrm>
            <a:off x="10150201" y="1509384"/>
            <a:ext cx="1913793" cy="1477328"/>
          </a:xfrm>
          <a:prstGeom prst="rect">
            <a:avLst/>
          </a:prstGeom>
          <a:noFill/>
        </p:spPr>
        <p:txBody>
          <a:bodyPr wrap="square" rtlCol="0">
            <a:spAutoFit/>
          </a:bodyPr>
          <a:lstStyle/>
          <a:p>
            <a:r>
              <a:rPr lang="en-US" sz="1000" dirty="0" err="1"/>
              <a:t>Infobox</a:t>
            </a:r>
            <a:r>
              <a:rPr lang="en-US" sz="1000" dirty="0"/>
              <a:t> gives almost every detail</a:t>
            </a:r>
          </a:p>
          <a:p>
            <a:r>
              <a:rPr lang="en-US" sz="1000" dirty="0"/>
              <a:t>Who is owner</a:t>
            </a:r>
          </a:p>
          <a:p>
            <a:r>
              <a:rPr lang="en-US" sz="1000" dirty="0"/>
              <a:t>When did it start</a:t>
            </a:r>
          </a:p>
          <a:p>
            <a:r>
              <a:rPr lang="en-US" sz="1000" dirty="0"/>
              <a:t>Page rank</a:t>
            </a:r>
          </a:p>
          <a:p>
            <a:r>
              <a:rPr lang="en-US" sz="1000" dirty="0"/>
              <a:t>Alexa rank </a:t>
            </a:r>
          </a:p>
          <a:p>
            <a:r>
              <a:rPr lang="en-US" sz="1000" dirty="0"/>
              <a:t>……..</a:t>
            </a:r>
          </a:p>
          <a:p>
            <a:endParaRPr lang="en-US" sz="1000" dirty="0"/>
          </a:p>
          <a:p>
            <a:r>
              <a:rPr lang="en-US" sz="1000" dirty="0"/>
              <a:t>Starts with two curly braces inside text tag</a:t>
            </a:r>
            <a:endParaRPr lang="en-IN" sz="1000" dirty="0"/>
          </a:p>
        </p:txBody>
      </p:sp>
    </p:spTree>
    <p:extLst>
      <p:ext uri="{BB962C8B-B14F-4D97-AF65-F5344CB8AC3E}">
        <p14:creationId xmlns:p14="http://schemas.microsoft.com/office/powerpoint/2010/main" val="3375190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9E71B-B944-4408-B7C5-347AD7268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86" y="288680"/>
            <a:ext cx="9640135" cy="4580017"/>
          </a:xfrm>
          <a:prstGeom prst="rect">
            <a:avLst/>
          </a:prstGeom>
        </p:spPr>
      </p:pic>
      <p:cxnSp>
        <p:nvCxnSpPr>
          <p:cNvPr id="10" name="Straight Arrow Connector 9">
            <a:extLst>
              <a:ext uri="{FF2B5EF4-FFF2-40B4-BE49-F238E27FC236}">
                <a16:creationId xmlns:a16="http://schemas.microsoft.com/office/drawing/2014/main" id="{AB90E531-BC5C-48CA-9B38-AEFA1B4162D7}"/>
              </a:ext>
            </a:extLst>
          </p:cNvPr>
          <p:cNvCxnSpPr/>
          <p:nvPr/>
        </p:nvCxnSpPr>
        <p:spPr>
          <a:xfrm>
            <a:off x="7244862" y="2549769"/>
            <a:ext cx="2286000" cy="29805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9049949-DAE6-41EC-839B-4B71C17DC3ED}"/>
              </a:ext>
            </a:extLst>
          </p:cNvPr>
          <p:cNvSpPr txBox="1"/>
          <p:nvPr/>
        </p:nvSpPr>
        <p:spPr>
          <a:xfrm>
            <a:off x="9223131" y="5530362"/>
            <a:ext cx="2602523" cy="369332"/>
          </a:xfrm>
          <a:prstGeom prst="rect">
            <a:avLst/>
          </a:prstGeom>
          <a:noFill/>
        </p:spPr>
        <p:txBody>
          <a:bodyPr wrap="square" rtlCol="0">
            <a:spAutoFit/>
          </a:bodyPr>
          <a:lstStyle/>
          <a:p>
            <a:r>
              <a:rPr lang="en-US" dirty="0"/>
              <a:t>Text </a:t>
            </a:r>
            <a:endParaRPr lang="en-IN" dirty="0"/>
          </a:p>
        </p:txBody>
      </p:sp>
    </p:spTree>
    <p:extLst>
      <p:ext uri="{BB962C8B-B14F-4D97-AF65-F5344CB8AC3E}">
        <p14:creationId xmlns:p14="http://schemas.microsoft.com/office/powerpoint/2010/main" val="1671877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DD2DC-5E76-4278-8E47-FDADF081A5DE}"/>
              </a:ext>
            </a:extLst>
          </p:cNvPr>
          <p:cNvSpPr>
            <a:spLocks noGrp="1"/>
          </p:cNvSpPr>
          <p:nvPr>
            <p:ph type="title"/>
          </p:nvPr>
        </p:nvSpPr>
        <p:spPr>
          <a:xfrm>
            <a:off x="838200" y="2396147"/>
            <a:ext cx="10515600" cy="1325563"/>
          </a:xfrm>
        </p:spPr>
        <p:txBody>
          <a:bodyPr/>
          <a:lstStyle/>
          <a:p>
            <a:pPr algn="ctr"/>
            <a:r>
              <a:rPr lang="en-US" dirty="0"/>
              <a:t>Analysis and Analyzers</a:t>
            </a:r>
            <a:endParaRPr lang="en-IN" dirty="0"/>
          </a:p>
        </p:txBody>
      </p:sp>
    </p:spTree>
    <p:extLst>
      <p:ext uri="{BB962C8B-B14F-4D97-AF65-F5344CB8AC3E}">
        <p14:creationId xmlns:p14="http://schemas.microsoft.com/office/powerpoint/2010/main" val="195583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3C3AC-E19A-4C15-94A2-10F695D12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4" y="183377"/>
            <a:ext cx="7725354" cy="5883316"/>
          </a:xfrm>
          <a:prstGeom prst="rect">
            <a:avLst/>
          </a:prstGeom>
        </p:spPr>
      </p:pic>
      <p:sp>
        <p:nvSpPr>
          <p:cNvPr id="7" name="Right Brace 6">
            <a:extLst>
              <a:ext uri="{FF2B5EF4-FFF2-40B4-BE49-F238E27FC236}">
                <a16:creationId xmlns:a16="http://schemas.microsoft.com/office/drawing/2014/main" id="{044F5473-6A8D-4E32-915B-A469BF278E6E}"/>
              </a:ext>
            </a:extLst>
          </p:cNvPr>
          <p:cNvSpPr/>
          <p:nvPr/>
        </p:nvSpPr>
        <p:spPr>
          <a:xfrm>
            <a:off x="8458200" y="2356337"/>
            <a:ext cx="465992" cy="2866293"/>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7B15C201-1C34-459D-B333-E422CA733533}"/>
              </a:ext>
            </a:extLst>
          </p:cNvPr>
          <p:cNvCxnSpPr>
            <a:cxnSpLocks/>
          </p:cNvCxnSpPr>
          <p:nvPr/>
        </p:nvCxnSpPr>
        <p:spPr>
          <a:xfrm flipV="1">
            <a:off x="8721969" y="2549769"/>
            <a:ext cx="1125416" cy="8792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51C4FDD-FB77-4136-BCD1-B00B66A7CA13}"/>
              </a:ext>
            </a:extLst>
          </p:cNvPr>
          <p:cNvSpPr txBox="1"/>
          <p:nvPr/>
        </p:nvSpPr>
        <p:spPr>
          <a:xfrm>
            <a:off x="9847385" y="2488223"/>
            <a:ext cx="2074984" cy="461665"/>
          </a:xfrm>
          <a:prstGeom prst="rect">
            <a:avLst/>
          </a:prstGeom>
          <a:noFill/>
        </p:spPr>
        <p:txBody>
          <a:bodyPr wrap="square" rtlCol="0">
            <a:spAutoFit/>
          </a:bodyPr>
          <a:lstStyle/>
          <a:p>
            <a:r>
              <a:rPr lang="en-US" sz="1200" dirty="0"/>
              <a:t>A page may fall under various categories.</a:t>
            </a:r>
            <a:endParaRPr lang="en-IN" sz="1200" dirty="0"/>
          </a:p>
        </p:txBody>
      </p:sp>
      <p:sp>
        <p:nvSpPr>
          <p:cNvPr id="19" name="Right Brace 18">
            <a:extLst>
              <a:ext uri="{FF2B5EF4-FFF2-40B4-BE49-F238E27FC236}">
                <a16:creationId xmlns:a16="http://schemas.microsoft.com/office/drawing/2014/main" id="{1F0E278A-BD22-400F-8F32-EB6E7CF48D37}"/>
              </a:ext>
            </a:extLst>
          </p:cNvPr>
          <p:cNvSpPr/>
          <p:nvPr/>
        </p:nvSpPr>
        <p:spPr>
          <a:xfrm>
            <a:off x="8493369" y="553915"/>
            <a:ext cx="465992" cy="154478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71D20F52-C5CA-4DF0-9E68-67D4C6777476}"/>
              </a:ext>
            </a:extLst>
          </p:cNvPr>
          <p:cNvCxnSpPr>
            <a:cxnSpLocks/>
          </p:cNvCxnSpPr>
          <p:nvPr/>
        </p:nvCxnSpPr>
        <p:spPr>
          <a:xfrm flipV="1">
            <a:off x="8721969" y="756138"/>
            <a:ext cx="1239716" cy="340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77C026-C940-43B2-919B-9C659E014DC5}"/>
              </a:ext>
            </a:extLst>
          </p:cNvPr>
          <p:cNvSpPr txBox="1"/>
          <p:nvPr/>
        </p:nvSpPr>
        <p:spPr>
          <a:xfrm>
            <a:off x="10084777" y="615462"/>
            <a:ext cx="1688123" cy="646331"/>
          </a:xfrm>
          <a:prstGeom prst="rect">
            <a:avLst/>
          </a:prstGeom>
          <a:noFill/>
        </p:spPr>
        <p:txBody>
          <a:bodyPr wrap="square" rtlCol="0">
            <a:spAutoFit/>
          </a:bodyPr>
          <a:lstStyle/>
          <a:p>
            <a:r>
              <a:rPr lang="en-US" sz="1200" dirty="0"/>
              <a:t>Every Wikipedia page will have some links to other pages.</a:t>
            </a:r>
            <a:endParaRPr lang="en-IN" sz="1200" dirty="0"/>
          </a:p>
        </p:txBody>
      </p:sp>
    </p:spTree>
    <p:extLst>
      <p:ext uri="{BB962C8B-B14F-4D97-AF65-F5344CB8AC3E}">
        <p14:creationId xmlns:p14="http://schemas.microsoft.com/office/powerpoint/2010/main" val="611951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Implementation of Module 1</a:t>
            </a:r>
            <a:endParaRPr lang="en-IN" dirty="0"/>
          </a:p>
        </p:txBody>
      </p:sp>
    </p:spTree>
    <p:extLst>
      <p:ext uri="{BB962C8B-B14F-4D97-AF65-F5344CB8AC3E}">
        <p14:creationId xmlns:p14="http://schemas.microsoft.com/office/powerpoint/2010/main" val="1971589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63427-AE30-499B-8158-493250D04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06208" cy="6865516"/>
          </a:xfrm>
          <a:prstGeom prst="rect">
            <a:avLst/>
          </a:prstGeom>
        </p:spPr>
      </p:pic>
      <p:sp>
        <p:nvSpPr>
          <p:cNvPr id="4" name="Oval 3">
            <a:extLst>
              <a:ext uri="{FF2B5EF4-FFF2-40B4-BE49-F238E27FC236}">
                <a16:creationId xmlns:a16="http://schemas.microsoft.com/office/drawing/2014/main" id="{C68076E5-E1AF-48FB-983C-C5DA164ED366}"/>
              </a:ext>
            </a:extLst>
          </p:cNvPr>
          <p:cNvSpPr/>
          <p:nvPr/>
        </p:nvSpPr>
        <p:spPr>
          <a:xfrm>
            <a:off x="1433145" y="509954"/>
            <a:ext cx="720970" cy="2198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200972AC-F79E-47E0-A7A4-99C891A6AE57}"/>
              </a:ext>
            </a:extLst>
          </p:cNvPr>
          <p:cNvCxnSpPr>
            <a:stCxn id="4" idx="5"/>
          </p:cNvCxnSpPr>
          <p:nvPr/>
        </p:nvCxnSpPr>
        <p:spPr>
          <a:xfrm>
            <a:off x="2048531" y="697572"/>
            <a:ext cx="4047469" cy="111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6DE365-8537-4DD5-99AF-05C59949FE43}"/>
              </a:ext>
            </a:extLst>
          </p:cNvPr>
          <p:cNvSpPr txBox="1"/>
          <p:nvPr/>
        </p:nvSpPr>
        <p:spPr>
          <a:xfrm>
            <a:off x="6096000" y="619858"/>
            <a:ext cx="4047469" cy="1200329"/>
          </a:xfrm>
          <a:prstGeom prst="rect">
            <a:avLst/>
          </a:prstGeom>
          <a:noFill/>
        </p:spPr>
        <p:txBody>
          <a:bodyPr wrap="square" rtlCol="0">
            <a:spAutoFit/>
          </a:bodyPr>
          <a:lstStyle/>
          <a:p>
            <a:r>
              <a:rPr lang="en-US" dirty="0"/>
              <a:t>For every </a:t>
            </a:r>
            <a:r>
              <a:rPr lang="en-US" dirty="0" err="1"/>
              <a:t>wikipage</a:t>
            </a:r>
            <a:r>
              <a:rPr lang="en-US" dirty="0"/>
              <a:t> we need to build a “</a:t>
            </a:r>
            <a:r>
              <a:rPr lang="en-US" dirty="0" err="1"/>
              <a:t>WikiPage</a:t>
            </a:r>
            <a:r>
              <a:rPr lang="en-US" dirty="0"/>
              <a:t>” object and inside the object these are things I need to store and do processing upon.</a:t>
            </a:r>
            <a:endParaRPr lang="en-IN" dirty="0"/>
          </a:p>
        </p:txBody>
      </p:sp>
      <p:sp>
        <p:nvSpPr>
          <p:cNvPr id="8" name="Right Brace 7">
            <a:extLst>
              <a:ext uri="{FF2B5EF4-FFF2-40B4-BE49-F238E27FC236}">
                <a16:creationId xmlns:a16="http://schemas.microsoft.com/office/drawing/2014/main" id="{A0BCFDB7-3ECA-424F-9BCC-54AC2F2AC6DF}"/>
              </a:ext>
            </a:extLst>
          </p:cNvPr>
          <p:cNvSpPr/>
          <p:nvPr/>
        </p:nvSpPr>
        <p:spPr>
          <a:xfrm>
            <a:off x="3437792" y="808892"/>
            <a:ext cx="509954" cy="958362"/>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29F01510-5CF0-4FB9-924C-880978B0C361}"/>
              </a:ext>
            </a:extLst>
          </p:cNvPr>
          <p:cNvCxnSpPr>
            <a:cxnSpLocks/>
          </p:cNvCxnSpPr>
          <p:nvPr/>
        </p:nvCxnSpPr>
        <p:spPr>
          <a:xfrm flipV="1">
            <a:off x="3701562" y="1468316"/>
            <a:ext cx="3226776" cy="1055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58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53863-E13A-47BF-878B-F95CB2A41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25" y="533248"/>
            <a:ext cx="7658737" cy="3397318"/>
          </a:xfrm>
          <a:prstGeom prst="rect">
            <a:avLst/>
          </a:prstGeom>
        </p:spPr>
      </p:pic>
      <p:sp>
        <p:nvSpPr>
          <p:cNvPr id="4" name="Oval 3">
            <a:extLst>
              <a:ext uri="{FF2B5EF4-FFF2-40B4-BE49-F238E27FC236}">
                <a16:creationId xmlns:a16="http://schemas.microsoft.com/office/drawing/2014/main" id="{A60230C0-C0CC-4F56-9061-106B4C1B3A23}"/>
              </a:ext>
            </a:extLst>
          </p:cNvPr>
          <p:cNvSpPr/>
          <p:nvPr/>
        </p:nvSpPr>
        <p:spPr>
          <a:xfrm>
            <a:off x="2807208" y="1296864"/>
            <a:ext cx="5017948" cy="4879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B04521C2-88C8-4558-BB4A-C03DFCDBA2B0}"/>
              </a:ext>
            </a:extLst>
          </p:cNvPr>
          <p:cNvCxnSpPr/>
          <p:nvPr/>
        </p:nvCxnSpPr>
        <p:spPr>
          <a:xfrm>
            <a:off x="7411915" y="1661746"/>
            <a:ext cx="1899139" cy="44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E98020-C7CD-461A-8666-D5BFF18DA0C2}"/>
              </a:ext>
            </a:extLst>
          </p:cNvPr>
          <p:cNvSpPr txBox="1"/>
          <p:nvPr/>
        </p:nvSpPr>
        <p:spPr>
          <a:xfrm>
            <a:off x="9363808" y="2004646"/>
            <a:ext cx="2549769" cy="923330"/>
          </a:xfrm>
          <a:prstGeom prst="rect">
            <a:avLst/>
          </a:prstGeom>
          <a:noFill/>
        </p:spPr>
        <p:txBody>
          <a:bodyPr wrap="square" rtlCol="0">
            <a:spAutoFit/>
          </a:bodyPr>
          <a:lstStyle/>
          <a:p>
            <a:r>
              <a:rPr lang="en-US" dirty="0"/>
              <a:t>We are using SAX Parser </a:t>
            </a:r>
          </a:p>
          <a:p>
            <a:r>
              <a:rPr lang="en-US" dirty="0"/>
              <a:t>SAX-Simple API for XML Parsing</a:t>
            </a:r>
            <a:endParaRPr lang="en-IN" dirty="0"/>
          </a:p>
        </p:txBody>
      </p:sp>
    </p:spTree>
    <p:extLst>
      <p:ext uri="{BB962C8B-B14F-4D97-AF65-F5344CB8AC3E}">
        <p14:creationId xmlns:p14="http://schemas.microsoft.com/office/powerpoint/2010/main" val="2237189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71DA6-907D-4B18-82A5-973704767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59" y="519434"/>
            <a:ext cx="10379339" cy="4412362"/>
          </a:xfrm>
          <a:prstGeom prst="rect">
            <a:avLst/>
          </a:prstGeom>
        </p:spPr>
      </p:pic>
      <p:sp>
        <p:nvSpPr>
          <p:cNvPr id="7" name="Oval 6">
            <a:extLst>
              <a:ext uri="{FF2B5EF4-FFF2-40B4-BE49-F238E27FC236}">
                <a16:creationId xmlns:a16="http://schemas.microsoft.com/office/drawing/2014/main" id="{9D1017FE-1CE7-403F-A061-F5B205E784A4}"/>
              </a:ext>
            </a:extLst>
          </p:cNvPr>
          <p:cNvSpPr/>
          <p:nvPr/>
        </p:nvSpPr>
        <p:spPr>
          <a:xfrm>
            <a:off x="6887305" y="1735009"/>
            <a:ext cx="4020293" cy="5671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Straight Arrow Connector 8">
            <a:extLst>
              <a:ext uri="{FF2B5EF4-FFF2-40B4-BE49-F238E27FC236}">
                <a16:creationId xmlns:a16="http://schemas.microsoft.com/office/drawing/2014/main" id="{4471E849-25B7-433E-B92F-C4E37DB2A9A3}"/>
              </a:ext>
            </a:extLst>
          </p:cNvPr>
          <p:cNvCxnSpPr>
            <a:cxnSpLocks/>
          </p:cNvCxnSpPr>
          <p:nvPr/>
        </p:nvCxnSpPr>
        <p:spPr>
          <a:xfrm flipH="1">
            <a:off x="669673" y="2131056"/>
            <a:ext cx="4262812" cy="29684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29F23A-E7CD-492F-B649-1EE6939D264D}"/>
              </a:ext>
            </a:extLst>
          </p:cNvPr>
          <p:cNvCxnSpPr>
            <a:cxnSpLocks/>
            <a:endCxn id="14" idx="1"/>
          </p:cNvCxnSpPr>
          <p:nvPr/>
        </p:nvCxnSpPr>
        <p:spPr>
          <a:xfrm flipV="1">
            <a:off x="9293469" y="813357"/>
            <a:ext cx="1099039" cy="9216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678767-91B8-4978-AFC1-0D77D7F8C093}"/>
              </a:ext>
            </a:extLst>
          </p:cNvPr>
          <p:cNvSpPr txBox="1"/>
          <p:nvPr/>
        </p:nvSpPr>
        <p:spPr>
          <a:xfrm>
            <a:off x="305527" y="5099537"/>
            <a:ext cx="1898415" cy="646331"/>
          </a:xfrm>
          <a:prstGeom prst="rect">
            <a:avLst/>
          </a:prstGeom>
          <a:noFill/>
        </p:spPr>
        <p:txBody>
          <a:bodyPr wrap="square" rtlCol="0">
            <a:spAutoFit/>
          </a:bodyPr>
          <a:lstStyle/>
          <a:p>
            <a:r>
              <a:rPr lang="en-US" dirty="0"/>
              <a:t>Create object </a:t>
            </a:r>
            <a:r>
              <a:rPr lang="en-US" dirty="0" err="1"/>
              <a:t>saxParser</a:t>
            </a:r>
            <a:endParaRPr lang="en-IN" dirty="0"/>
          </a:p>
        </p:txBody>
      </p:sp>
      <p:sp>
        <p:nvSpPr>
          <p:cNvPr id="14" name="TextBox 13">
            <a:extLst>
              <a:ext uri="{FF2B5EF4-FFF2-40B4-BE49-F238E27FC236}">
                <a16:creationId xmlns:a16="http://schemas.microsoft.com/office/drawing/2014/main" id="{E41F3282-236E-4B7C-81A1-48F4DE3F7388}"/>
              </a:ext>
            </a:extLst>
          </p:cNvPr>
          <p:cNvSpPr txBox="1"/>
          <p:nvPr/>
        </p:nvSpPr>
        <p:spPr>
          <a:xfrm>
            <a:off x="10392508" y="351692"/>
            <a:ext cx="1898415" cy="923330"/>
          </a:xfrm>
          <a:prstGeom prst="rect">
            <a:avLst/>
          </a:prstGeom>
          <a:noFill/>
        </p:spPr>
        <p:txBody>
          <a:bodyPr wrap="square" rtlCol="0">
            <a:spAutoFit/>
          </a:bodyPr>
          <a:lstStyle/>
          <a:p>
            <a:r>
              <a:rPr lang="en-US" dirty="0"/>
              <a:t>From Factory service we have to get SAX Parser</a:t>
            </a:r>
            <a:endParaRPr lang="en-IN" dirty="0"/>
          </a:p>
        </p:txBody>
      </p:sp>
      <p:sp>
        <p:nvSpPr>
          <p:cNvPr id="19" name="Oval 18">
            <a:extLst>
              <a:ext uri="{FF2B5EF4-FFF2-40B4-BE49-F238E27FC236}">
                <a16:creationId xmlns:a16="http://schemas.microsoft.com/office/drawing/2014/main" id="{ECB49176-A986-4343-8130-CF3A0DE0EA51}"/>
              </a:ext>
            </a:extLst>
          </p:cNvPr>
          <p:cNvSpPr/>
          <p:nvPr/>
        </p:nvSpPr>
        <p:spPr>
          <a:xfrm>
            <a:off x="4847491" y="1783371"/>
            <a:ext cx="1740877" cy="4879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0B76CBCF-3230-48AA-8CD0-60A5B8E23443}"/>
              </a:ext>
            </a:extLst>
          </p:cNvPr>
          <p:cNvSpPr/>
          <p:nvPr/>
        </p:nvSpPr>
        <p:spPr>
          <a:xfrm>
            <a:off x="5565531" y="2481628"/>
            <a:ext cx="1022835" cy="4879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a:extLst>
              <a:ext uri="{FF2B5EF4-FFF2-40B4-BE49-F238E27FC236}">
                <a16:creationId xmlns:a16="http://schemas.microsoft.com/office/drawing/2014/main" id="{F48A89A7-3E05-4B9C-8653-567ED72C2B1E}"/>
              </a:ext>
            </a:extLst>
          </p:cNvPr>
          <p:cNvCxnSpPr>
            <a:cxnSpLocks/>
          </p:cNvCxnSpPr>
          <p:nvPr/>
        </p:nvCxnSpPr>
        <p:spPr>
          <a:xfrm flipH="1">
            <a:off x="4847491" y="2971866"/>
            <a:ext cx="1076338" cy="24508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6101E0B-D2BA-421A-869B-3DB05CE9091D}"/>
              </a:ext>
            </a:extLst>
          </p:cNvPr>
          <p:cNvSpPr txBox="1"/>
          <p:nvPr/>
        </p:nvSpPr>
        <p:spPr>
          <a:xfrm>
            <a:off x="4158762" y="5474677"/>
            <a:ext cx="2347546" cy="923330"/>
          </a:xfrm>
          <a:prstGeom prst="rect">
            <a:avLst/>
          </a:prstGeom>
          <a:noFill/>
        </p:spPr>
        <p:txBody>
          <a:bodyPr wrap="square" rtlCol="0">
            <a:spAutoFit/>
          </a:bodyPr>
          <a:lstStyle/>
          <a:p>
            <a:r>
              <a:rPr lang="en-US" dirty="0"/>
              <a:t>Calling the method ‘parse’ in object ‘</a:t>
            </a:r>
            <a:r>
              <a:rPr lang="en-US" dirty="0" err="1"/>
              <a:t>saxParser</a:t>
            </a:r>
            <a:r>
              <a:rPr lang="en-US" dirty="0"/>
              <a:t>’</a:t>
            </a:r>
            <a:endParaRPr lang="en-IN" dirty="0"/>
          </a:p>
        </p:txBody>
      </p:sp>
      <p:sp>
        <p:nvSpPr>
          <p:cNvPr id="32" name="Oval 31">
            <a:extLst>
              <a:ext uri="{FF2B5EF4-FFF2-40B4-BE49-F238E27FC236}">
                <a16:creationId xmlns:a16="http://schemas.microsoft.com/office/drawing/2014/main" id="{ED48A697-2602-4F3C-AEE4-B68ECB26452A}"/>
              </a:ext>
            </a:extLst>
          </p:cNvPr>
          <p:cNvSpPr/>
          <p:nvPr/>
        </p:nvSpPr>
        <p:spPr>
          <a:xfrm>
            <a:off x="6588366" y="2431839"/>
            <a:ext cx="4460646" cy="5817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3" name="Straight Arrow Connector 32">
            <a:extLst>
              <a:ext uri="{FF2B5EF4-FFF2-40B4-BE49-F238E27FC236}">
                <a16:creationId xmlns:a16="http://schemas.microsoft.com/office/drawing/2014/main" id="{872F47E6-6BC4-4D62-B87D-C3921EBBF032}"/>
              </a:ext>
            </a:extLst>
          </p:cNvPr>
          <p:cNvCxnSpPr>
            <a:cxnSpLocks/>
          </p:cNvCxnSpPr>
          <p:nvPr/>
        </p:nvCxnSpPr>
        <p:spPr>
          <a:xfrm>
            <a:off x="9979269" y="2980592"/>
            <a:ext cx="1227266" cy="2352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C2392F5-843B-4356-A32D-BCA744F0EAB9}"/>
              </a:ext>
            </a:extLst>
          </p:cNvPr>
          <p:cNvSpPr txBox="1"/>
          <p:nvPr/>
        </p:nvSpPr>
        <p:spPr>
          <a:xfrm>
            <a:off x="10257327" y="3290467"/>
            <a:ext cx="1898415" cy="646331"/>
          </a:xfrm>
          <a:prstGeom prst="rect">
            <a:avLst/>
          </a:prstGeom>
          <a:noFill/>
        </p:spPr>
        <p:txBody>
          <a:bodyPr wrap="square" rtlCol="0">
            <a:spAutoFit/>
          </a:bodyPr>
          <a:lstStyle/>
          <a:p>
            <a:r>
              <a:rPr lang="en-US" dirty="0"/>
              <a:t>Input file or corpus file</a:t>
            </a:r>
            <a:endParaRPr lang="en-IN" dirty="0"/>
          </a:p>
        </p:txBody>
      </p:sp>
      <p:sp>
        <p:nvSpPr>
          <p:cNvPr id="37" name="Oval 36">
            <a:extLst>
              <a:ext uri="{FF2B5EF4-FFF2-40B4-BE49-F238E27FC236}">
                <a16:creationId xmlns:a16="http://schemas.microsoft.com/office/drawing/2014/main" id="{341F7BFF-EA2E-4965-B846-FAA62E797487}"/>
              </a:ext>
            </a:extLst>
          </p:cNvPr>
          <p:cNvSpPr/>
          <p:nvPr/>
        </p:nvSpPr>
        <p:spPr>
          <a:xfrm>
            <a:off x="5796681" y="2998946"/>
            <a:ext cx="3518051" cy="3457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83793504-E0C3-4DE9-A168-7D9FB8A3F7E1}"/>
              </a:ext>
            </a:extLst>
          </p:cNvPr>
          <p:cNvSpPr txBox="1"/>
          <p:nvPr/>
        </p:nvSpPr>
        <p:spPr>
          <a:xfrm>
            <a:off x="8217498" y="3911847"/>
            <a:ext cx="1898415" cy="1754326"/>
          </a:xfrm>
          <a:prstGeom prst="rect">
            <a:avLst/>
          </a:prstGeom>
          <a:noFill/>
        </p:spPr>
        <p:txBody>
          <a:bodyPr wrap="square" rtlCol="0">
            <a:spAutoFit/>
          </a:bodyPr>
          <a:lstStyle/>
          <a:p>
            <a:r>
              <a:rPr lang="en-US" dirty="0"/>
              <a:t>Along with it we create a </a:t>
            </a:r>
            <a:r>
              <a:rPr lang="en-US" dirty="0" err="1"/>
              <a:t>WikiSAXHandler</a:t>
            </a:r>
            <a:r>
              <a:rPr lang="en-US" dirty="0"/>
              <a:t> following the standard prototype.</a:t>
            </a:r>
            <a:endParaRPr lang="en-IN" dirty="0"/>
          </a:p>
        </p:txBody>
      </p:sp>
      <p:cxnSp>
        <p:nvCxnSpPr>
          <p:cNvPr id="39" name="Straight Arrow Connector 38">
            <a:extLst>
              <a:ext uri="{FF2B5EF4-FFF2-40B4-BE49-F238E27FC236}">
                <a16:creationId xmlns:a16="http://schemas.microsoft.com/office/drawing/2014/main" id="{93F3F479-26CB-46B9-9DB1-B27A0803D06F}"/>
              </a:ext>
            </a:extLst>
          </p:cNvPr>
          <p:cNvCxnSpPr>
            <a:cxnSpLocks/>
          </p:cNvCxnSpPr>
          <p:nvPr/>
        </p:nvCxnSpPr>
        <p:spPr>
          <a:xfrm>
            <a:off x="8283818" y="3328604"/>
            <a:ext cx="350228" cy="6081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224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19B0D8-87D6-4EFE-BB57-EC1489951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926758" cy="5187462"/>
          </a:xfrm>
          <a:prstGeom prst="rect">
            <a:avLst/>
          </a:prstGeom>
        </p:spPr>
      </p:pic>
      <p:sp>
        <p:nvSpPr>
          <p:cNvPr id="11" name="Oval 10">
            <a:extLst>
              <a:ext uri="{FF2B5EF4-FFF2-40B4-BE49-F238E27FC236}">
                <a16:creationId xmlns:a16="http://schemas.microsoft.com/office/drawing/2014/main" id="{70EC9A69-9F03-46E5-B667-BBA47B83A452}"/>
              </a:ext>
            </a:extLst>
          </p:cNvPr>
          <p:cNvSpPr/>
          <p:nvPr/>
        </p:nvSpPr>
        <p:spPr>
          <a:xfrm>
            <a:off x="993530" y="3910968"/>
            <a:ext cx="1406769" cy="2909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8B38072D-0849-4E11-A1D7-0303A43DA4E2}"/>
              </a:ext>
            </a:extLst>
          </p:cNvPr>
          <p:cNvCxnSpPr>
            <a:stCxn id="11" idx="7"/>
          </p:cNvCxnSpPr>
          <p:nvPr/>
        </p:nvCxnSpPr>
        <p:spPr>
          <a:xfrm flipV="1">
            <a:off x="2194282" y="2910254"/>
            <a:ext cx="5542949" cy="1043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1D0A9AF-8FDE-45F5-9EB6-4075B226E4FD}"/>
              </a:ext>
            </a:extLst>
          </p:cNvPr>
          <p:cNvSpPr txBox="1"/>
          <p:nvPr/>
        </p:nvSpPr>
        <p:spPr>
          <a:xfrm>
            <a:off x="7737231" y="2661913"/>
            <a:ext cx="3604846" cy="923330"/>
          </a:xfrm>
          <a:prstGeom prst="rect">
            <a:avLst/>
          </a:prstGeom>
          <a:noFill/>
        </p:spPr>
        <p:txBody>
          <a:bodyPr wrap="square" rtlCol="0">
            <a:spAutoFit/>
          </a:bodyPr>
          <a:lstStyle/>
          <a:p>
            <a:r>
              <a:rPr lang="en-US" dirty="0"/>
              <a:t>A </a:t>
            </a:r>
            <a:r>
              <a:rPr lang="en-US" dirty="0" err="1"/>
              <a:t>hashmap</a:t>
            </a:r>
            <a:r>
              <a:rPr lang="en-US" dirty="0"/>
              <a:t> into which we store what are the elements that we need to parse like Title, Text &amp; id.</a:t>
            </a:r>
            <a:endParaRPr lang="en-IN" dirty="0"/>
          </a:p>
        </p:txBody>
      </p:sp>
    </p:spTree>
    <p:extLst>
      <p:ext uri="{BB962C8B-B14F-4D97-AF65-F5344CB8AC3E}">
        <p14:creationId xmlns:p14="http://schemas.microsoft.com/office/powerpoint/2010/main" val="3685467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1D0A9AF-8FDE-45F5-9EB6-4075B226E4FD}"/>
              </a:ext>
            </a:extLst>
          </p:cNvPr>
          <p:cNvSpPr txBox="1"/>
          <p:nvPr/>
        </p:nvSpPr>
        <p:spPr>
          <a:xfrm>
            <a:off x="7519241" y="271219"/>
            <a:ext cx="3604846" cy="646331"/>
          </a:xfrm>
          <a:prstGeom prst="rect">
            <a:avLst/>
          </a:prstGeom>
          <a:noFill/>
        </p:spPr>
        <p:txBody>
          <a:bodyPr wrap="square" rtlCol="0">
            <a:spAutoFit/>
          </a:bodyPr>
          <a:lstStyle/>
          <a:p>
            <a:r>
              <a:rPr lang="en-US" sz="1200" dirty="0"/>
              <a:t>This snippet of code is for whenever an element has started we check whether it is one of the required element or not.</a:t>
            </a:r>
            <a:endParaRPr lang="en-IN" sz="1200" dirty="0"/>
          </a:p>
        </p:txBody>
      </p:sp>
      <p:pic>
        <p:nvPicPr>
          <p:cNvPr id="3" name="Picture 2">
            <a:extLst>
              <a:ext uri="{FF2B5EF4-FFF2-40B4-BE49-F238E27FC236}">
                <a16:creationId xmlns:a16="http://schemas.microsoft.com/office/drawing/2014/main" id="{FAF57F1B-DB17-47C1-AE50-6A30CEC44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5" y="-5117"/>
            <a:ext cx="7476393" cy="5109190"/>
          </a:xfrm>
          <a:prstGeom prst="rect">
            <a:avLst/>
          </a:prstGeom>
        </p:spPr>
      </p:pic>
      <p:sp>
        <p:nvSpPr>
          <p:cNvPr id="8" name="Oval 7">
            <a:extLst>
              <a:ext uri="{FF2B5EF4-FFF2-40B4-BE49-F238E27FC236}">
                <a16:creationId xmlns:a16="http://schemas.microsoft.com/office/drawing/2014/main" id="{1C3EDBAA-F616-4A31-8629-14A10EF79464}"/>
              </a:ext>
            </a:extLst>
          </p:cNvPr>
          <p:cNvSpPr/>
          <p:nvPr/>
        </p:nvSpPr>
        <p:spPr>
          <a:xfrm>
            <a:off x="1737360" y="339123"/>
            <a:ext cx="960120" cy="2918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8C92E255-D1E2-4B27-BE4B-45BD9CB3F696}"/>
              </a:ext>
            </a:extLst>
          </p:cNvPr>
          <p:cNvCxnSpPr>
            <a:stCxn id="8" idx="5"/>
          </p:cNvCxnSpPr>
          <p:nvPr/>
        </p:nvCxnSpPr>
        <p:spPr>
          <a:xfrm>
            <a:off x="2556874" y="588202"/>
            <a:ext cx="5005214" cy="1433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10F9842-E33D-43E4-BA89-4A369737703B}"/>
              </a:ext>
            </a:extLst>
          </p:cNvPr>
          <p:cNvSpPr/>
          <p:nvPr/>
        </p:nvSpPr>
        <p:spPr>
          <a:xfrm>
            <a:off x="1110761" y="694944"/>
            <a:ext cx="480060" cy="28346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E2F0EB3C-8291-44AB-A3BC-8299BFBED683}"/>
              </a:ext>
            </a:extLst>
          </p:cNvPr>
          <p:cNvCxnSpPr>
            <a:cxnSpLocks/>
            <a:endCxn id="16" idx="1"/>
          </p:cNvCxnSpPr>
          <p:nvPr/>
        </p:nvCxnSpPr>
        <p:spPr>
          <a:xfrm>
            <a:off x="1505126" y="950914"/>
            <a:ext cx="6056962" cy="7210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C1E7B06-BEEA-4985-88CB-861738C69E83}"/>
              </a:ext>
            </a:extLst>
          </p:cNvPr>
          <p:cNvSpPr txBox="1"/>
          <p:nvPr/>
        </p:nvSpPr>
        <p:spPr>
          <a:xfrm>
            <a:off x="7562088" y="1441104"/>
            <a:ext cx="3604846" cy="461665"/>
          </a:xfrm>
          <a:prstGeom prst="rect">
            <a:avLst/>
          </a:prstGeom>
          <a:noFill/>
        </p:spPr>
        <p:txBody>
          <a:bodyPr wrap="square" rtlCol="0">
            <a:spAutoFit/>
          </a:bodyPr>
          <a:lstStyle/>
          <a:p>
            <a:r>
              <a:rPr lang="en-US" sz="1200" dirty="0"/>
              <a:t>Storing element in ‘</a:t>
            </a:r>
            <a:r>
              <a:rPr lang="en-US" sz="1200" dirty="0" err="1"/>
              <a:t>qName</a:t>
            </a:r>
            <a:r>
              <a:rPr lang="en-US" sz="1200" dirty="0"/>
              <a:t>’ and checking whether it is the required element.</a:t>
            </a:r>
            <a:endParaRPr lang="en-IN" sz="1200" dirty="0"/>
          </a:p>
        </p:txBody>
      </p:sp>
      <p:sp>
        <p:nvSpPr>
          <p:cNvPr id="17" name="Oval 16">
            <a:extLst>
              <a:ext uri="{FF2B5EF4-FFF2-40B4-BE49-F238E27FC236}">
                <a16:creationId xmlns:a16="http://schemas.microsoft.com/office/drawing/2014/main" id="{C70B9D1D-9B7D-4E0F-A2CB-AEB8FC02E131}"/>
              </a:ext>
            </a:extLst>
          </p:cNvPr>
          <p:cNvSpPr/>
          <p:nvPr/>
        </p:nvSpPr>
        <p:spPr>
          <a:xfrm>
            <a:off x="1977390" y="1902769"/>
            <a:ext cx="1853946" cy="2057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a:extLst>
              <a:ext uri="{FF2B5EF4-FFF2-40B4-BE49-F238E27FC236}">
                <a16:creationId xmlns:a16="http://schemas.microsoft.com/office/drawing/2014/main" id="{6B4992F0-C8FA-492A-9D15-D01538B0F897}"/>
              </a:ext>
            </a:extLst>
          </p:cNvPr>
          <p:cNvCxnSpPr>
            <a:cxnSpLocks/>
          </p:cNvCxnSpPr>
          <p:nvPr/>
        </p:nvCxnSpPr>
        <p:spPr>
          <a:xfrm>
            <a:off x="3345943" y="2088831"/>
            <a:ext cx="4380737" cy="7275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9DFC15-FBF2-46A1-BF29-8540CD3C72CE}"/>
              </a:ext>
            </a:extLst>
          </p:cNvPr>
          <p:cNvSpPr txBox="1"/>
          <p:nvPr/>
        </p:nvSpPr>
        <p:spPr>
          <a:xfrm>
            <a:off x="7726680" y="2426323"/>
            <a:ext cx="3604846"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If element is ‘TITLE’ it means a new page has started ,so create a new </a:t>
            </a:r>
            <a:r>
              <a:rPr lang="en-US" sz="1200" dirty="0" err="1"/>
              <a:t>WikiPage</a:t>
            </a:r>
            <a:r>
              <a:rPr lang="en-US" sz="1200" dirty="0"/>
              <a: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 that </a:t>
            </a:r>
            <a:r>
              <a:rPr lang="en-US" sz="1200" dirty="0" err="1"/>
              <a:t>wikipage</a:t>
            </a:r>
            <a:r>
              <a:rPr lang="en-US" sz="1200" dirty="0"/>
              <a:t> we put whatever the title is.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Once that element has occurred we don’t want to see one more title element ,so making it false.</a:t>
            </a:r>
            <a:endParaRPr lang="en-IN" sz="1200" dirty="0"/>
          </a:p>
        </p:txBody>
      </p:sp>
      <p:sp>
        <p:nvSpPr>
          <p:cNvPr id="26" name="Oval 25">
            <a:extLst>
              <a:ext uri="{FF2B5EF4-FFF2-40B4-BE49-F238E27FC236}">
                <a16:creationId xmlns:a16="http://schemas.microsoft.com/office/drawing/2014/main" id="{8EF121FF-7995-44D1-920E-C1F25BBC9CB7}"/>
              </a:ext>
            </a:extLst>
          </p:cNvPr>
          <p:cNvSpPr/>
          <p:nvPr/>
        </p:nvSpPr>
        <p:spPr>
          <a:xfrm>
            <a:off x="1883488" y="1705300"/>
            <a:ext cx="3154855" cy="19746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98906056-85E4-4BAD-BF47-45C6008BBFF6}"/>
              </a:ext>
            </a:extLst>
          </p:cNvPr>
          <p:cNvCxnSpPr>
            <a:cxnSpLocks/>
          </p:cNvCxnSpPr>
          <p:nvPr/>
        </p:nvCxnSpPr>
        <p:spPr>
          <a:xfrm flipH="1">
            <a:off x="1197864" y="1831285"/>
            <a:ext cx="793188" cy="663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4975475-078F-48C0-B9E3-C67008593F00}"/>
              </a:ext>
            </a:extLst>
          </p:cNvPr>
          <p:cNvSpPr txBox="1"/>
          <p:nvPr/>
        </p:nvSpPr>
        <p:spPr>
          <a:xfrm>
            <a:off x="21579" y="2549478"/>
            <a:ext cx="1866811" cy="461665"/>
          </a:xfrm>
          <a:prstGeom prst="rect">
            <a:avLst/>
          </a:prstGeom>
          <a:noFill/>
        </p:spPr>
        <p:txBody>
          <a:bodyPr wrap="square" rtlCol="0">
            <a:spAutoFit/>
          </a:bodyPr>
          <a:lstStyle/>
          <a:p>
            <a:r>
              <a:rPr lang="en-US" sz="1200" dirty="0"/>
              <a:t>Now current element is nothing but title.</a:t>
            </a:r>
            <a:endParaRPr lang="en-IN" sz="1200" dirty="0"/>
          </a:p>
        </p:txBody>
      </p:sp>
      <p:sp>
        <p:nvSpPr>
          <p:cNvPr id="33" name="Oval 32">
            <a:extLst>
              <a:ext uri="{FF2B5EF4-FFF2-40B4-BE49-F238E27FC236}">
                <a16:creationId xmlns:a16="http://schemas.microsoft.com/office/drawing/2014/main" id="{76429CF9-7686-44DE-8D3E-FD28EBB120F4}"/>
              </a:ext>
            </a:extLst>
          </p:cNvPr>
          <p:cNvSpPr/>
          <p:nvPr/>
        </p:nvSpPr>
        <p:spPr>
          <a:xfrm>
            <a:off x="1849587" y="1519238"/>
            <a:ext cx="4246413" cy="1777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Arrow Connector 33">
            <a:extLst>
              <a:ext uri="{FF2B5EF4-FFF2-40B4-BE49-F238E27FC236}">
                <a16:creationId xmlns:a16="http://schemas.microsoft.com/office/drawing/2014/main" id="{E0547410-A528-4C02-A90D-2B21A5295531}"/>
              </a:ext>
            </a:extLst>
          </p:cNvPr>
          <p:cNvCxnSpPr>
            <a:cxnSpLocks/>
          </p:cNvCxnSpPr>
          <p:nvPr/>
        </p:nvCxnSpPr>
        <p:spPr>
          <a:xfrm>
            <a:off x="2771636" y="1671936"/>
            <a:ext cx="574307" cy="3549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C8471B0-F334-4F38-9283-021458DC56BE}"/>
              </a:ext>
            </a:extLst>
          </p:cNvPr>
          <p:cNvSpPr txBox="1"/>
          <p:nvPr/>
        </p:nvSpPr>
        <p:spPr>
          <a:xfrm>
            <a:off x="2304531" y="5229495"/>
            <a:ext cx="1866811" cy="1015663"/>
          </a:xfrm>
          <a:prstGeom prst="rect">
            <a:avLst/>
          </a:prstGeom>
          <a:noFill/>
        </p:spPr>
        <p:txBody>
          <a:bodyPr wrap="square" rtlCol="0">
            <a:spAutoFit/>
          </a:bodyPr>
          <a:lstStyle/>
          <a:p>
            <a:r>
              <a:rPr lang="en-US" sz="1200" dirty="0"/>
              <a:t>Assuming that after title only ID and text will come and title is always the starting element in all the Wikipedia pages.</a:t>
            </a:r>
            <a:endParaRPr lang="en-IN" sz="1200" dirty="0"/>
          </a:p>
        </p:txBody>
      </p:sp>
    </p:spTree>
    <p:extLst>
      <p:ext uri="{BB962C8B-B14F-4D97-AF65-F5344CB8AC3E}">
        <p14:creationId xmlns:p14="http://schemas.microsoft.com/office/powerpoint/2010/main" val="195187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0D30F-7ABF-42CA-AE45-3A4F24595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83116" cy="2576146"/>
          </a:xfrm>
          <a:prstGeom prst="rect">
            <a:avLst/>
          </a:prstGeom>
        </p:spPr>
      </p:pic>
      <p:sp>
        <p:nvSpPr>
          <p:cNvPr id="6" name="TextBox 5">
            <a:extLst>
              <a:ext uri="{FF2B5EF4-FFF2-40B4-BE49-F238E27FC236}">
                <a16:creationId xmlns:a16="http://schemas.microsoft.com/office/drawing/2014/main" id="{092D124D-61FA-4281-A092-653E4A4C47BB}"/>
              </a:ext>
            </a:extLst>
          </p:cNvPr>
          <p:cNvSpPr txBox="1"/>
          <p:nvPr/>
        </p:nvSpPr>
        <p:spPr>
          <a:xfrm>
            <a:off x="413237" y="2694663"/>
            <a:ext cx="7332785" cy="1200329"/>
          </a:xfrm>
          <a:prstGeom prst="rect">
            <a:avLst/>
          </a:prstGeom>
          <a:noFill/>
        </p:spPr>
        <p:txBody>
          <a:bodyPr wrap="square" rtlCol="0">
            <a:spAutoFit/>
          </a:bodyPr>
          <a:lstStyle/>
          <a:p>
            <a:r>
              <a:rPr lang="en-US" dirty="0"/>
              <a:t>Depending on the current Element if it is a TITLE Tag (say) , the data structure </a:t>
            </a:r>
            <a:r>
              <a:rPr lang="en-US" dirty="0" err="1"/>
              <a:t>stringbuilder</a:t>
            </a:r>
            <a:r>
              <a:rPr lang="en-US" dirty="0"/>
              <a:t> ‘TITLE’ present inside the ‘</a:t>
            </a:r>
            <a:r>
              <a:rPr lang="en-US" dirty="0" err="1"/>
              <a:t>WikiPage</a:t>
            </a:r>
            <a:r>
              <a:rPr lang="en-US" dirty="0"/>
              <a:t>’ will now get whatever is present inside the ‘TITLE’ tag.</a:t>
            </a:r>
          </a:p>
          <a:p>
            <a:endParaRPr lang="en-IN" dirty="0"/>
          </a:p>
        </p:txBody>
      </p:sp>
      <p:sp>
        <p:nvSpPr>
          <p:cNvPr id="7" name="Oval 6">
            <a:extLst>
              <a:ext uri="{FF2B5EF4-FFF2-40B4-BE49-F238E27FC236}">
                <a16:creationId xmlns:a16="http://schemas.microsoft.com/office/drawing/2014/main" id="{D34C72B5-4B66-4987-95C2-710276DFA61C}"/>
              </a:ext>
            </a:extLst>
          </p:cNvPr>
          <p:cNvSpPr/>
          <p:nvPr/>
        </p:nvSpPr>
        <p:spPr>
          <a:xfrm>
            <a:off x="4079630" y="1090245"/>
            <a:ext cx="3886200" cy="10814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8E2D1B4D-590E-4F60-9AC4-9693548AFF1F}"/>
              </a:ext>
            </a:extLst>
          </p:cNvPr>
          <p:cNvCxnSpPr>
            <a:cxnSpLocks/>
          </p:cNvCxnSpPr>
          <p:nvPr/>
        </p:nvCxnSpPr>
        <p:spPr>
          <a:xfrm>
            <a:off x="5460023" y="2171698"/>
            <a:ext cx="0" cy="861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27BA9B0-6D67-4379-8D16-86EF344A9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65906"/>
            <a:ext cx="10920406" cy="1623201"/>
          </a:xfrm>
          <a:prstGeom prst="rect">
            <a:avLst/>
          </a:prstGeom>
        </p:spPr>
      </p:pic>
      <p:sp>
        <p:nvSpPr>
          <p:cNvPr id="14" name="TextBox 13">
            <a:extLst>
              <a:ext uri="{FF2B5EF4-FFF2-40B4-BE49-F238E27FC236}">
                <a16:creationId xmlns:a16="http://schemas.microsoft.com/office/drawing/2014/main" id="{B8966D2F-E52D-498D-BCE9-091494F3A832}"/>
              </a:ext>
            </a:extLst>
          </p:cNvPr>
          <p:cNvSpPr txBox="1"/>
          <p:nvPr/>
        </p:nvSpPr>
        <p:spPr>
          <a:xfrm>
            <a:off x="0" y="5569747"/>
            <a:ext cx="7332785" cy="646331"/>
          </a:xfrm>
          <a:prstGeom prst="rect">
            <a:avLst/>
          </a:prstGeom>
          <a:noFill/>
        </p:spPr>
        <p:txBody>
          <a:bodyPr wrap="square" rtlCol="0">
            <a:spAutoFit/>
          </a:bodyPr>
          <a:lstStyle/>
          <a:p>
            <a:r>
              <a:rPr lang="en-US" dirty="0"/>
              <a:t>Similarly Wikipedia page string ID will get particular string.</a:t>
            </a:r>
          </a:p>
          <a:p>
            <a:endParaRPr lang="en-IN" dirty="0"/>
          </a:p>
        </p:txBody>
      </p:sp>
      <p:cxnSp>
        <p:nvCxnSpPr>
          <p:cNvPr id="16" name="Straight Arrow Connector 15">
            <a:extLst>
              <a:ext uri="{FF2B5EF4-FFF2-40B4-BE49-F238E27FC236}">
                <a16:creationId xmlns:a16="http://schemas.microsoft.com/office/drawing/2014/main" id="{95AA8584-2F87-4295-8234-EEED7A18A79C}"/>
              </a:ext>
            </a:extLst>
          </p:cNvPr>
          <p:cNvCxnSpPr>
            <a:cxnSpLocks/>
          </p:cNvCxnSpPr>
          <p:nvPr/>
        </p:nvCxnSpPr>
        <p:spPr>
          <a:xfrm flipH="1">
            <a:off x="5460023" y="5489107"/>
            <a:ext cx="905608" cy="278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741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Implementation of Module 2</a:t>
            </a:r>
            <a:endParaRPr lang="en-IN" dirty="0"/>
          </a:p>
        </p:txBody>
      </p:sp>
    </p:spTree>
    <p:extLst>
      <p:ext uri="{BB962C8B-B14F-4D97-AF65-F5344CB8AC3E}">
        <p14:creationId xmlns:p14="http://schemas.microsoft.com/office/powerpoint/2010/main" val="1804872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3BB58F-4F7F-4358-A3F8-BC81EE690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11346" cy="1646063"/>
          </a:xfrm>
          <a:prstGeom prst="rect">
            <a:avLst/>
          </a:prstGeom>
        </p:spPr>
      </p:pic>
      <p:sp>
        <p:nvSpPr>
          <p:cNvPr id="6" name="Oval 5">
            <a:extLst>
              <a:ext uri="{FF2B5EF4-FFF2-40B4-BE49-F238E27FC236}">
                <a16:creationId xmlns:a16="http://schemas.microsoft.com/office/drawing/2014/main" id="{9AAA7FC1-4E81-4721-A31E-A18EEA51F30A}"/>
              </a:ext>
            </a:extLst>
          </p:cNvPr>
          <p:cNvSpPr/>
          <p:nvPr/>
        </p:nvSpPr>
        <p:spPr>
          <a:xfrm>
            <a:off x="1107831" y="703385"/>
            <a:ext cx="1503484" cy="2725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CB1F1041-A837-40FD-81AB-65E4447CCA33}"/>
              </a:ext>
            </a:extLst>
          </p:cNvPr>
          <p:cNvCxnSpPr>
            <a:stCxn id="6" idx="6"/>
          </p:cNvCxnSpPr>
          <p:nvPr/>
        </p:nvCxnSpPr>
        <p:spPr>
          <a:xfrm>
            <a:off x="2611315" y="839666"/>
            <a:ext cx="6488723" cy="13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85CA84-7118-49CF-AB1F-8A29A7AD031B}"/>
              </a:ext>
            </a:extLst>
          </p:cNvPr>
          <p:cNvSpPr txBox="1"/>
          <p:nvPr/>
        </p:nvSpPr>
        <p:spPr>
          <a:xfrm>
            <a:off x="9167100" y="511677"/>
            <a:ext cx="2444261" cy="1200329"/>
          </a:xfrm>
          <a:prstGeom prst="rect">
            <a:avLst/>
          </a:prstGeom>
          <a:noFill/>
          <a:ln>
            <a:solidFill>
              <a:srgbClr val="C00000"/>
            </a:solidFill>
          </a:ln>
        </p:spPr>
        <p:txBody>
          <a:bodyPr wrap="square" rtlCol="0">
            <a:spAutoFit/>
          </a:bodyPr>
          <a:lstStyle/>
          <a:p>
            <a:r>
              <a:rPr lang="en-US" sz="1200" dirty="0"/>
              <a:t>Counting the total number of documents.</a:t>
            </a:r>
          </a:p>
          <a:p>
            <a:r>
              <a:rPr lang="en-US" sz="1200" dirty="0"/>
              <a:t>Sometimes if document id is not present in document count it ourselves and giving that number as the document ID.</a:t>
            </a:r>
            <a:endParaRPr lang="en-IN" sz="1200" dirty="0"/>
          </a:p>
        </p:txBody>
      </p:sp>
      <p:sp>
        <p:nvSpPr>
          <p:cNvPr id="10" name="Oval 9">
            <a:extLst>
              <a:ext uri="{FF2B5EF4-FFF2-40B4-BE49-F238E27FC236}">
                <a16:creationId xmlns:a16="http://schemas.microsoft.com/office/drawing/2014/main" id="{A0E072AB-343F-4D9B-BA78-09B24F1C2EF1}"/>
              </a:ext>
            </a:extLst>
          </p:cNvPr>
          <p:cNvSpPr/>
          <p:nvPr/>
        </p:nvSpPr>
        <p:spPr>
          <a:xfrm>
            <a:off x="1107831" y="1038443"/>
            <a:ext cx="1503484" cy="2725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A5EF3351-61C5-4697-B9AB-FE3664BBC3DA}"/>
              </a:ext>
            </a:extLst>
          </p:cNvPr>
          <p:cNvCxnSpPr>
            <a:cxnSpLocks/>
            <a:stCxn id="10" idx="5"/>
          </p:cNvCxnSpPr>
          <p:nvPr/>
        </p:nvCxnSpPr>
        <p:spPr>
          <a:xfrm>
            <a:off x="2391135" y="1271088"/>
            <a:ext cx="6287273" cy="54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4A63A8E-B6C0-476B-9405-6D9993529D89}"/>
              </a:ext>
            </a:extLst>
          </p:cNvPr>
          <p:cNvSpPr txBox="1"/>
          <p:nvPr/>
        </p:nvSpPr>
        <p:spPr>
          <a:xfrm>
            <a:off x="8748346" y="1782344"/>
            <a:ext cx="2954216" cy="276999"/>
          </a:xfrm>
          <a:prstGeom prst="rect">
            <a:avLst/>
          </a:prstGeom>
          <a:noFill/>
          <a:ln>
            <a:solidFill>
              <a:srgbClr val="C00000"/>
            </a:solidFill>
          </a:ln>
        </p:spPr>
        <p:txBody>
          <a:bodyPr wrap="square" rtlCol="0">
            <a:spAutoFit/>
          </a:bodyPr>
          <a:lstStyle/>
          <a:p>
            <a:r>
              <a:rPr lang="en-US" sz="1200" dirty="0"/>
              <a:t>Every string is mapped to integer array.</a:t>
            </a:r>
            <a:endParaRPr lang="en-IN" sz="1200" dirty="0"/>
          </a:p>
        </p:txBody>
      </p:sp>
      <p:pic>
        <p:nvPicPr>
          <p:cNvPr id="17" name="Picture 16">
            <a:extLst>
              <a:ext uri="{FF2B5EF4-FFF2-40B4-BE49-F238E27FC236}">
                <a16:creationId xmlns:a16="http://schemas.microsoft.com/office/drawing/2014/main" id="{6DFFE5D5-0E75-4F7B-BBFA-3DF0DE7F5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1264"/>
            <a:ext cx="8176969" cy="1729890"/>
          </a:xfrm>
          <a:prstGeom prst="rect">
            <a:avLst/>
          </a:prstGeom>
        </p:spPr>
      </p:pic>
      <p:sp>
        <p:nvSpPr>
          <p:cNvPr id="20" name="Oval 19">
            <a:extLst>
              <a:ext uri="{FF2B5EF4-FFF2-40B4-BE49-F238E27FC236}">
                <a16:creationId xmlns:a16="http://schemas.microsoft.com/office/drawing/2014/main" id="{47DF2209-4B6B-448C-A457-559CA4C22FD7}"/>
              </a:ext>
            </a:extLst>
          </p:cNvPr>
          <p:cNvSpPr/>
          <p:nvPr/>
        </p:nvSpPr>
        <p:spPr>
          <a:xfrm>
            <a:off x="2061809" y="3723072"/>
            <a:ext cx="422031" cy="2568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1" name="Straight Arrow Connector 20">
            <a:extLst>
              <a:ext uri="{FF2B5EF4-FFF2-40B4-BE49-F238E27FC236}">
                <a16:creationId xmlns:a16="http://schemas.microsoft.com/office/drawing/2014/main" id="{504E2A88-36BC-40FD-B6C9-5429D5AA5EC5}"/>
              </a:ext>
            </a:extLst>
          </p:cNvPr>
          <p:cNvCxnSpPr>
            <a:cxnSpLocks/>
          </p:cNvCxnSpPr>
          <p:nvPr/>
        </p:nvCxnSpPr>
        <p:spPr>
          <a:xfrm flipV="1">
            <a:off x="2147589" y="3052955"/>
            <a:ext cx="0" cy="67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79B898E-01E8-4787-948B-DD2D84C53146}"/>
              </a:ext>
            </a:extLst>
          </p:cNvPr>
          <p:cNvSpPr txBox="1"/>
          <p:nvPr/>
        </p:nvSpPr>
        <p:spPr>
          <a:xfrm>
            <a:off x="1134268" y="2728309"/>
            <a:ext cx="2954216" cy="276999"/>
          </a:xfrm>
          <a:prstGeom prst="rect">
            <a:avLst/>
          </a:prstGeom>
          <a:noFill/>
          <a:ln>
            <a:solidFill>
              <a:srgbClr val="C00000"/>
            </a:solidFill>
          </a:ln>
        </p:spPr>
        <p:txBody>
          <a:bodyPr wrap="square" rtlCol="0">
            <a:spAutoFit/>
          </a:bodyPr>
          <a:lstStyle/>
          <a:p>
            <a:r>
              <a:rPr lang="en-US" sz="1200" dirty="0" err="1"/>
              <a:t>Wikipage</a:t>
            </a:r>
            <a:r>
              <a:rPr lang="en-US" sz="1200" dirty="0"/>
              <a:t> object</a:t>
            </a:r>
            <a:endParaRPr lang="en-IN" sz="1200" dirty="0"/>
          </a:p>
        </p:txBody>
      </p:sp>
      <p:sp>
        <p:nvSpPr>
          <p:cNvPr id="26" name="Oval 25">
            <a:extLst>
              <a:ext uri="{FF2B5EF4-FFF2-40B4-BE49-F238E27FC236}">
                <a16:creationId xmlns:a16="http://schemas.microsoft.com/office/drawing/2014/main" id="{96C76A63-C0ED-4ED0-B9F6-34FE01B14E58}"/>
              </a:ext>
            </a:extLst>
          </p:cNvPr>
          <p:cNvSpPr/>
          <p:nvPr/>
        </p:nvSpPr>
        <p:spPr>
          <a:xfrm>
            <a:off x="2483840" y="3723071"/>
            <a:ext cx="848443" cy="2568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6AECE6EA-B67F-4712-8830-5CD5CE6A1396}"/>
              </a:ext>
            </a:extLst>
          </p:cNvPr>
          <p:cNvSpPr txBox="1"/>
          <p:nvPr/>
        </p:nvSpPr>
        <p:spPr>
          <a:xfrm>
            <a:off x="2693437" y="3091286"/>
            <a:ext cx="2954216" cy="461665"/>
          </a:xfrm>
          <a:prstGeom prst="rect">
            <a:avLst/>
          </a:prstGeom>
          <a:noFill/>
          <a:ln>
            <a:solidFill>
              <a:srgbClr val="C00000"/>
            </a:solidFill>
          </a:ln>
        </p:spPr>
        <p:txBody>
          <a:bodyPr wrap="square" rtlCol="0">
            <a:spAutoFit/>
          </a:bodyPr>
          <a:lstStyle/>
          <a:p>
            <a:r>
              <a:rPr lang="en-US" sz="1200" dirty="0"/>
              <a:t>Get the info present about title which is a </a:t>
            </a:r>
            <a:r>
              <a:rPr lang="en-US" sz="1200" dirty="0" err="1"/>
              <a:t>stringbuilder</a:t>
            </a:r>
            <a:endParaRPr lang="en-IN" sz="1200" dirty="0"/>
          </a:p>
        </p:txBody>
      </p:sp>
      <p:cxnSp>
        <p:nvCxnSpPr>
          <p:cNvPr id="30" name="Straight Arrow Connector 29">
            <a:extLst>
              <a:ext uri="{FF2B5EF4-FFF2-40B4-BE49-F238E27FC236}">
                <a16:creationId xmlns:a16="http://schemas.microsoft.com/office/drawing/2014/main" id="{0DCB3A40-E878-490D-9BC8-1AB08E650AA2}"/>
              </a:ext>
            </a:extLst>
          </p:cNvPr>
          <p:cNvCxnSpPr>
            <a:cxnSpLocks/>
          </p:cNvCxnSpPr>
          <p:nvPr/>
        </p:nvCxnSpPr>
        <p:spPr>
          <a:xfrm flipV="1">
            <a:off x="3033346" y="3360094"/>
            <a:ext cx="0" cy="362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019C069-884E-4ADA-9100-C95919420A42}"/>
              </a:ext>
            </a:extLst>
          </p:cNvPr>
          <p:cNvSpPr/>
          <p:nvPr/>
        </p:nvSpPr>
        <p:spPr>
          <a:xfrm>
            <a:off x="3349866" y="3723070"/>
            <a:ext cx="848443" cy="2568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497C3F40-79EA-4FC1-938B-74C096DCF82A}"/>
              </a:ext>
            </a:extLst>
          </p:cNvPr>
          <p:cNvSpPr txBox="1"/>
          <p:nvPr/>
        </p:nvSpPr>
        <p:spPr>
          <a:xfrm>
            <a:off x="5952453" y="3243685"/>
            <a:ext cx="2954216" cy="276999"/>
          </a:xfrm>
          <a:prstGeom prst="rect">
            <a:avLst/>
          </a:prstGeom>
          <a:noFill/>
          <a:ln>
            <a:solidFill>
              <a:srgbClr val="C00000"/>
            </a:solidFill>
          </a:ln>
        </p:spPr>
        <p:txBody>
          <a:bodyPr wrap="square" rtlCol="0">
            <a:spAutoFit/>
          </a:bodyPr>
          <a:lstStyle/>
          <a:p>
            <a:r>
              <a:rPr lang="en-US" sz="1200" dirty="0"/>
              <a:t>Converted into string</a:t>
            </a:r>
            <a:endParaRPr lang="en-IN" sz="1200" dirty="0"/>
          </a:p>
        </p:txBody>
      </p:sp>
      <p:cxnSp>
        <p:nvCxnSpPr>
          <p:cNvPr id="37" name="Straight Arrow Connector 36">
            <a:extLst>
              <a:ext uri="{FF2B5EF4-FFF2-40B4-BE49-F238E27FC236}">
                <a16:creationId xmlns:a16="http://schemas.microsoft.com/office/drawing/2014/main" id="{79459D5E-1C96-4BCD-A28B-20357E929BC4}"/>
              </a:ext>
            </a:extLst>
          </p:cNvPr>
          <p:cNvCxnSpPr>
            <a:stCxn id="33" idx="6"/>
          </p:cNvCxnSpPr>
          <p:nvPr/>
        </p:nvCxnSpPr>
        <p:spPr>
          <a:xfrm flipV="1">
            <a:off x="4198309" y="3541582"/>
            <a:ext cx="1995191" cy="30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F115B29-1BD9-4FEF-A6F0-C243980B637F}"/>
              </a:ext>
            </a:extLst>
          </p:cNvPr>
          <p:cNvSpPr/>
          <p:nvPr/>
        </p:nvSpPr>
        <p:spPr>
          <a:xfrm>
            <a:off x="1013317" y="5212509"/>
            <a:ext cx="848443" cy="2568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356A9DBD-BBA0-4121-9676-14366C08C05E}"/>
              </a:ext>
            </a:extLst>
          </p:cNvPr>
          <p:cNvCxnSpPr>
            <a:cxnSpLocks/>
          </p:cNvCxnSpPr>
          <p:nvPr/>
        </p:nvCxnSpPr>
        <p:spPr>
          <a:xfrm>
            <a:off x="1613719" y="5469347"/>
            <a:ext cx="1604266" cy="350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01BD7E-CA9F-4E22-8931-9EC6D05C5674}"/>
              </a:ext>
            </a:extLst>
          </p:cNvPr>
          <p:cNvSpPr txBox="1"/>
          <p:nvPr/>
        </p:nvSpPr>
        <p:spPr>
          <a:xfrm>
            <a:off x="3239284" y="5741335"/>
            <a:ext cx="2954216" cy="276999"/>
          </a:xfrm>
          <a:prstGeom prst="rect">
            <a:avLst/>
          </a:prstGeom>
          <a:noFill/>
          <a:ln>
            <a:solidFill>
              <a:srgbClr val="C00000"/>
            </a:solidFill>
          </a:ln>
        </p:spPr>
        <p:txBody>
          <a:bodyPr wrap="square" rtlCol="0">
            <a:spAutoFit/>
          </a:bodyPr>
          <a:lstStyle/>
          <a:p>
            <a:r>
              <a:rPr lang="en-US" sz="1200" dirty="0"/>
              <a:t>Method to parse string</a:t>
            </a:r>
            <a:endParaRPr lang="en-IN" sz="1200" dirty="0"/>
          </a:p>
        </p:txBody>
      </p:sp>
    </p:spTree>
    <p:extLst>
      <p:ext uri="{BB962C8B-B14F-4D97-AF65-F5344CB8AC3E}">
        <p14:creationId xmlns:p14="http://schemas.microsoft.com/office/powerpoint/2010/main" val="560469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57D80-3E0E-417A-A8F8-EB90332D2880}"/>
              </a:ext>
            </a:extLst>
          </p:cNvPr>
          <p:cNvSpPr>
            <a:spLocks noGrp="1"/>
          </p:cNvSpPr>
          <p:nvPr>
            <p:ph type="title"/>
          </p:nvPr>
        </p:nvSpPr>
        <p:spPr>
          <a:xfrm>
            <a:off x="838200" y="365126"/>
            <a:ext cx="10515600" cy="888205"/>
          </a:xfrm>
        </p:spPr>
        <p:txBody>
          <a:bodyPr>
            <a:normAutofit/>
          </a:bodyPr>
          <a:lstStyle/>
          <a:p>
            <a:pPr algn="ctr"/>
            <a:r>
              <a:rPr lang="en-US" sz="3600" b="1" dirty="0">
                <a:solidFill>
                  <a:srgbClr val="00B050"/>
                </a:solidFill>
              </a:rPr>
              <a:t>Inverted Index</a:t>
            </a:r>
            <a:endParaRPr lang="en-IN" sz="3600" b="1" dirty="0">
              <a:solidFill>
                <a:srgbClr val="00B050"/>
              </a:solidFill>
            </a:endParaRPr>
          </a:p>
        </p:txBody>
      </p:sp>
      <p:sp>
        <p:nvSpPr>
          <p:cNvPr id="3" name="Content Placeholder 2">
            <a:extLst>
              <a:ext uri="{FF2B5EF4-FFF2-40B4-BE49-F238E27FC236}">
                <a16:creationId xmlns:a16="http://schemas.microsoft.com/office/drawing/2014/main" id="{F4D4E4AF-A100-497A-866A-DC6F57F36F88}"/>
              </a:ext>
            </a:extLst>
          </p:cNvPr>
          <p:cNvSpPr>
            <a:spLocks noGrp="1"/>
          </p:cNvSpPr>
          <p:nvPr>
            <p:ph idx="1"/>
          </p:nvPr>
        </p:nvSpPr>
        <p:spPr>
          <a:xfrm>
            <a:off x="838199" y="1253331"/>
            <a:ext cx="10952285" cy="5068338"/>
          </a:xfrm>
        </p:spPr>
        <p:txBody>
          <a:bodyPr>
            <a:normAutofit/>
          </a:bodyPr>
          <a:lstStyle/>
          <a:p>
            <a:pPr marL="0" indent="0">
              <a:buNone/>
            </a:pPr>
            <a:r>
              <a:rPr lang="en-US" sz="2000" dirty="0"/>
              <a:t>To facilitate full text search, in our project we first analyze the text and use the result to build inverted index.</a:t>
            </a:r>
          </a:p>
          <a:p>
            <a:endParaRPr lang="en-US" sz="2000" dirty="0"/>
          </a:p>
          <a:p>
            <a:r>
              <a:rPr lang="en-US" sz="2000" dirty="0"/>
              <a:t>An inverted index contains all the unique words that appear in any document, and for each word,</a:t>
            </a:r>
          </a:p>
          <a:p>
            <a:pPr marL="0" indent="0">
              <a:buNone/>
            </a:pPr>
            <a:r>
              <a:rPr lang="en-US" sz="2000" dirty="0"/>
              <a:t>a list of documents in which it appears.</a:t>
            </a:r>
          </a:p>
          <a:p>
            <a:endParaRPr lang="en-US" sz="2000" dirty="0"/>
          </a:p>
          <a:p>
            <a:r>
              <a:rPr lang="en-US" sz="2000" dirty="0"/>
              <a:t>To create inverted index, we first split the content field of each document into separate words(which we call tokens),create a sorted list of all the unique terms, and then for each term we maintain a list of documents in which it is present. </a:t>
            </a:r>
          </a:p>
        </p:txBody>
      </p:sp>
      <p:graphicFrame>
        <p:nvGraphicFramePr>
          <p:cNvPr id="8" name="Content Placeholder 4">
            <a:extLst>
              <a:ext uri="{FF2B5EF4-FFF2-40B4-BE49-F238E27FC236}">
                <a16:creationId xmlns:a16="http://schemas.microsoft.com/office/drawing/2014/main" id="{D2070E74-68B5-4557-AE08-F87F6FBB0B2B}"/>
              </a:ext>
            </a:extLst>
          </p:cNvPr>
          <p:cNvGraphicFramePr>
            <a:graphicFrameLocks/>
          </p:cNvGraphicFramePr>
          <p:nvPr>
            <p:extLst>
              <p:ext uri="{D42A27DB-BD31-4B8C-83A1-F6EECF244321}">
                <p14:modId xmlns:p14="http://schemas.microsoft.com/office/powerpoint/2010/main" val="2976602712"/>
              </p:ext>
            </p:extLst>
          </p:nvPr>
        </p:nvGraphicFramePr>
        <p:xfrm>
          <a:off x="692395" y="4875090"/>
          <a:ext cx="10529521" cy="1472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1865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C135A-6D63-46C6-B6B5-CD4FE620C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1809818-6412-46E8-A49B-CB81B7F56960}"/>
              </a:ext>
            </a:extLst>
          </p:cNvPr>
          <p:cNvSpPr txBox="1"/>
          <p:nvPr/>
        </p:nvSpPr>
        <p:spPr>
          <a:xfrm>
            <a:off x="8941777" y="2945424"/>
            <a:ext cx="2505808" cy="369332"/>
          </a:xfrm>
          <a:prstGeom prst="rect">
            <a:avLst/>
          </a:prstGeom>
          <a:noFill/>
          <a:ln>
            <a:solidFill>
              <a:srgbClr val="C00000"/>
            </a:solidFill>
          </a:ln>
        </p:spPr>
        <p:txBody>
          <a:bodyPr wrap="square" rtlCol="0">
            <a:spAutoFit/>
          </a:bodyPr>
          <a:lstStyle/>
          <a:p>
            <a:r>
              <a:rPr lang="en-US" dirty="0" err="1"/>
              <a:t>parseText</a:t>
            </a:r>
            <a:r>
              <a:rPr lang="en-US" dirty="0"/>
              <a:t> method</a:t>
            </a:r>
            <a:endParaRPr lang="en-IN" dirty="0"/>
          </a:p>
        </p:txBody>
      </p:sp>
    </p:spTree>
    <p:extLst>
      <p:ext uri="{BB962C8B-B14F-4D97-AF65-F5344CB8AC3E}">
        <p14:creationId xmlns:p14="http://schemas.microsoft.com/office/powerpoint/2010/main" val="2644160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74059-4CBF-400A-A439-91B50FCA0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86" y="263769"/>
            <a:ext cx="9724960" cy="6084277"/>
          </a:xfrm>
          <a:prstGeom prst="rect">
            <a:avLst/>
          </a:prstGeom>
        </p:spPr>
      </p:pic>
      <p:sp>
        <p:nvSpPr>
          <p:cNvPr id="5" name="TextBox 4">
            <a:extLst>
              <a:ext uri="{FF2B5EF4-FFF2-40B4-BE49-F238E27FC236}">
                <a16:creationId xmlns:a16="http://schemas.microsoft.com/office/drawing/2014/main" id="{7AFFC3D6-0EC0-405D-9A78-9CC24F441F20}"/>
              </a:ext>
            </a:extLst>
          </p:cNvPr>
          <p:cNvSpPr txBox="1"/>
          <p:nvPr/>
        </p:nvSpPr>
        <p:spPr>
          <a:xfrm>
            <a:off x="9838592" y="1978269"/>
            <a:ext cx="2013439" cy="369332"/>
          </a:xfrm>
          <a:prstGeom prst="rect">
            <a:avLst/>
          </a:prstGeom>
          <a:noFill/>
          <a:ln>
            <a:solidFill>
              <a:srgbClr val="FF0000"/>
            </a:solidFill>
          </a:ln>
        </p:spPr>
        <p:txBody>
          <a:bodyPr wrap="square" rtlCol="0">
            <a:spAutoFit/>
          </a:bodyPr>
          <a:lstStyle/>
          <a:p>
            <a:r>
              <a:rPr lang="en-US" dirty="0"/>
              <a:t>Loading </a:t>
            </a:r>
            <a:r>
              <a:rPr lang="en-US" dirty="0" err="1"/>
              <a:t>Stopwords</a:t>
            </a:r>
            <a:endParaRPr lang="en-IN" dirty="0"/>
          </a:p>
        </p:txBody>
      </p:sp>
    </p:spTree>
    <p:extLst>
      <p:ext uri="{BB962C8B-B14F-4D97-AF65-F5344CB8AC3E}">
        <p14:creationId xmlns:p14="http://schemas.microsoft.com/office/powerpoint/2010/main" val="3002763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Module 3-Implementation Overview</a:t>
            </a:r>
            <a:endParaRPr lang="en-IN" dirty="0"/>
          </a:p>
        </p:txBody>
      </p:sp>
    </p:spTree>
    <p:extLst>
      <p:ext uri="{BB962C8B-B14F-4D97-AF65-F5344CB8AC3E}">
        <p14:creationId xmlns:p14="http://schemas.microsoft.com/office/powerpoint/2010/main" val="750499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664FB-27B1-4E83-B3E2-4EA5ED071338}"/>
              </a:ext>
            </a:extLst>
          </p:cNvPr>
          <p:cNvSpPr txBox="1"/>
          <p:nvPr/>
        </p:nvSpPr>
        <p:spPr>
          <a:xfrm>
            <a:off x="641838" y="254977"/>
            <a:ext cx="10207870" cy="369332"/>
          </a:xfrm>
          <a:prstGeom prst="rect">
            <a:avLst/>
          </a:prstGeom>
          <a:noFill/>
        </p:spPr>
        <p:txBody>
          <a:bodyPr wrap="square" rtlCol="0">
            <a:spAutoFit/>
          </a:bodyPr>
          <a:lstStyle/>
          <a:p>
            <a:r>
              <a:rPr lang="en-US" b="1" dirty="0"/>
              <a:t>Module 3-</a:t>
            </a:r>
            <a:endParaRPr lang="en-IN" b="1" dirty="0"/>
          </a:p>
        </p:txBody>
      </p:sp>
      <p:graphicFrame>
        <p:nvGraphicFramePr>
          <p:cNvPr id="5" name="Diagram 4">
            <a:extLst>
              <a:ext uri="{FF2B5EF4-FFF2-40B4-BE49-F238E27FC236}">
                <a16:creationId xmlns:a16="http://schemas.microsoft.com/office/drawing/2014/main" id="{5F49F385-963B-4746-8B36-EE2F7E7B1772}"/>
              </a:ext>
            </a:extLst>
          </p:cNvPr>
          <p:cNvGraphicFramePr/>
          <p:nvPr>
            <p:extLst>
              <p:ext uri="{D42A27DB-BD31-4B8C-83A1-F6EECF244321}">
                <p14:modId xmlns:p14="http://schemas.microsoft.com/office/powerpoint/2010/main" val="3169535458"/>
              </p:ext>
            </p:extLst>
          </p:nvPr>
        </p:nvGraphicFramePr>
        <p:xfrm>
          <a:off x="2049585" y="1090246"/>
          <a:ext cx="5634892" cy="2893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9959F616-2CFB-4C04-AF59-8FB044B610B3}"/>
              </a:ext>
            </a:extLst>
          </p:cNvPr>
          <p:cNvSpPr txBox="1"/>
          <p:nvPr/>
        </p:nvSpPr>
        <p:spPr>
          <a:xfrm>
            <a:off x="5627076" y="1249865"/>
            <a:ext cx="468924" cy="369332"/>
          </a:xfrm>
          <a:prstGeom prst="rect">
            <a:avLst/>
          </a:prstGeom>
          <a:noFill/>
        </p:spPr>
        <p:txBody>
          <a:bodyPr wrap="square" rtlCol="0">
            <a:spAutoFit/>
          </a:bodyPr>
          <a:lstStyle/>
          <a:p>
            <a:r>
              <a:rPr lang="en-US" dirty="0"/>
              <a:t>…..</a:t>
            </a:r>
            <a:endParaRPr lang="en-IN" dirty="0"/>
          </a:p>
        </p:txBody>
      </p:sp>
      <p:cxnSp>
        <p:nvCxnSpPr>
          <p:cNvPr id="8" name="Straight Arrow Connector 7">
            <a:extLst>
              <a:ext uri="{FF2B5EF4-FFF2-40B4-BE49-F238E27FC236}">
                <a16:creationId xmlns:a16="http://schemas.microsoft.com/office/drawing/2014/main" id="{DD3CE860-C298-4B2F-B53D-FE4090A90A4C}"/>
              </a:ext>
            </a:extLst>
          </p:cNvPr>
          <p:cNvCxnSpPr>
            <a:cxnSpLocks/>
          </p:cNvCxnSpPr>
          <p:nvPr/>
        </p:nvCxnSpPr>
        <p:spPr>
          <a:xfrm>
            <a:off x="3376246" y="3944613"/>
            <a:ext cx="1143000" cy="95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4559A2-1719-41F3-A9D6-B8AD5C857C35}"/>
              </a:ext>
            </a:extLst>
          </p:cNvPr>
          <p:cNvCxnSpPr>
            <a:cxnSpLocks/>
          </p:cNvCxnSpPr>
          <p:nvPr/>
        </p:nvCxnSpPr>
        <p:spPr>
          <a:xfrm flipH="1">
            <a:off x="5002824" y="3912577"/>
            <a:ext cx="8792" cy="989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FA7C7F-7BD1-4D91-8899-F63FDC02D9BC}"/>
              </a:ext>
            </a:extLst>
          </p:cNvPr>
          <p:cNvCxnSpPr>
            <a:cxnSpLocks/>
          </p:cNvCxnSpPr>
          <p:nvPr/>
        </p:nvCxnSpPr>
        <p:spPr>
          <a:xfrm flipH="1">
            <a:off x="5745774" y="3912577"/>
            <a:ext cx="1147395" cy="989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7BEB09B0-785C-4FFC-BEB2-B9024E8CDEEB}"/>
              </a:ext>
            </a:extLst>
          </p:cNvPr>
          <p:cNvSpPr/>
          <p:nvPr/>
        </p:nvSpPr>
        <p:spPr>
          <a:xfrm>
            <a:off x="3811466" y="4913598"/>
            <a:ext cx="2400300" cy="1689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TreeMap</a:t>
            </a:r>
            <a:r>
              <a:rPr lang="en-US" dirty="0"/>
              <a:t>(</a:t>
            </a:r>
            <a:r>
              <a:rPr lang="en-US" dirty="0" err="1"/>
              <a:t>allWords</a:t>
            </a:r>
            <a:r>
              <a:rPr lang="en-US" dirty="0"/>
              <a:t>)</a:t>
            </a:r>
            <a:endParaRPr lang="en-IN" dirty="0"/>
          </a:p>
        </p:txBody>
      </p:sp>
      <p:pic>
        <p:nvPicPr>
          <p:cNvPr id="45" name="Picture 44">
            <a:extLst>
              <a:ext uri="{FF2B5EF4-FFF2-40B4-BE49-F238E27FC236}">
                <a16:creationId xmlns:a16="http://schemas.microsoft.com/office/drawing/2014/main" id="{D7FE321F-1CCD-4B52-8BD5-93575330E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380392"/>
            <a:ext cx="1949744" cy="1522427"/>
          </a:xfrm>
          <a:prstGeom prst="rect">
            <a:avLst/>
          </a:prstGeom>
        </p:spPr>
      </p:pic>
      <p:sp>
        <p:nvSpPr>
          <p:cNvPr id="50" name="TextBox 49">
            <a:extLst>
              <a:ext uri="{FF2B5EF4-FFF2-40B4-BE49-F238E27FC236}">
                <a16:creationId xmlns:a16="http://schemas.microsoft.com/office/drawing/2014/main" id="{A77A634B-3F50-4951-89EB-EB944E615081}"/>
              </a:ext>
            </a:extLst>
          </p:cNvPr>
          <p:cNvSpPr txBox="1"/>
          <p:nvPr/>
        </p:nvSpPr>
        <p:spPr>
          <a:xfrm>
            <a:off x="499014" y="3290500"/>
            <a:ext cx="1450730" cy="276999"/>
          </a:xfrm>
          <a:prstGeom prst="rect">
            <a:avLst/>
          </a:prstGeom>
          <a:noFill/>
          <a:ln>
            <a:solidFill>
              <a:schemeClr val="tx1"/>
            </a:solidFill>
          </a:ln>
        </p:spPr>
        <p:txBody>
          <a:bodyPr wrap="square" rtlCol="0">
            <a:spAutoFit/>
          </a:bodyPr>
          <a:lstStyle/>
          <a:p>
            <a:r>
              <a:rPr lang="en-US" sz="1200" dirty="0" err="1"/>
              <a:t>Hashmap</a:t>
            </a:r>
            <a:endParaRPr lang="en-IN" sz="1200" dirty="0"/>
          </a:p>
        </p:txBody>
      </p:sp>
      <p:sp>
        <p:nvSpPr>
          <p:cNvPr id="51" name="TextBox 50">
            <a:extLst>
              <a:ext uri="{FF2B5EF4-FFF2-40B4-BE49-F238E27FC236}">
                <a16:creationId xmlns:a16="http://schemas.microsoft.com/office/drawing/2014/main" id="{72DBF986-FD8B-43BC-B932-76622B2214F4}"/>
              </a:ext>
            </a:extLst>
          </p:cNvPr>
          <p:cNvSpPr txBox="1"/>
          <p:nvPr/>
        </p:nvSpPr>
        <p:spPr>
          <a:xfrm>
            <a:off x="974873" y="4913598"/>
            <a:ext cx="1450730" cy="276999"/>
          </a:xfrm>
          <a:prstGeom prst="rect">
            <a:avLst/>
          </a:prstGeom>
          <a:noFill/>
          <a:ln>
            <a:solidFill>
              <a:schemeClr val="tx1"/>
            </a:solidFill>
          </a:ln>
        </p:spPr>
        <p:txBody>
          <a:bodyPr wrap="square" rtlCol="0">
            <a:spAutoFit/>
          </a:bodyPr>
          <a:lstStyle/>
          <a:p>
            <a:r>
              <a:rPr lang="en-US" sz="1200" dirty="0" err="1"/>
              <a:t>TreeMap</a:t>
            </a:r>
            <a:r>
              <a:rPr lang="en-US" sz="1200" dirty="0"/>
              <a:t>(</a:t>
            </a:r>
            <a:r>
              <a:rPr lang="en-US" sz="1200" dirty="0" err="1"/>
              <a:t>allWords</a:t>
            </a:r>
            <a:r>
              <a:rPr lang="en-US" sz="1200" dirty="0"/>
              <a:t>)</a:t>
            </a:r>
            <a:endParaRPr lang="en-IN" sz="1200" dirty="0"/>
          </a:p>
        </p:txBody>
      </p:sp>
      <p:pic>
        <p:nvPicPr>
          <p:cNvPr id="53" name="Picture 52">
            <a:extLst>
              <a:ext uri="{FF2B5EF4-FFF2-40B4-BE49-F238E27FC236}">
                <a16:creationId xmlns:a16="http://schemas.microsoft.com/office/drawing/2014/main" id="{A79F1749-90D5-42C7-BC96-97B6FE29975E}"/>
              </a:ext>
            </a:extLst>
          </p:cNvPr>
          <p:cNvPicPr>
            <a:picLocks noChangeAspect="1"/>
          </p:cNvPicPr>
          <p:nvPr/>
        </p:nvPicPr>
        <p:blipFill rotWithShape="1">
          <a:blip r:embed="rId8">
            <a:extLst>
              <a:ext uri="{28A0092B-C50C-407E-A947-70E740481C1C}">
                <a14:useLocalDpi xmlns:a14="http://schemas.microsoft.com/office/drawing/2010/main" val="0"/>
              </a:ext>
            </a:extLst>
          </a:blip>
          <a:srcRect l="7434" r="9658" b="18339"/>
          <a:stretch/>
        </p:blipFill>
        <p:spPr>
          <a:xfrm>
            <a:off x="0" y="5258107"/>
            <a:ext cx="3525714" cy="802970"/>
          </a:xfrm>
          <a:prstGeom prst="rect">
            <a:avLst/>
          </a:prstGeom>
        </p:spPr>
      </p:pic>
      <p:sp>
        <p:nvSpPr>
          <p:cNvPr id="54" name="TextBox 53">
            <a:extLst>
              <a:ext uri="{FF2B5EF4-FFF2-40B4-BE49-F238E27FC236}">
                <a16:creationId xmlns:a16="http://schemas.microsoft.com/office/drawing/2014/main" id="{8677E1CC-EBA3-4DD9-BF90-C08C89999AEA}"/>
              </a:ext>
            </a:extLst>
          </p:cNvPr>
          <p:cNvSpPr txBox="1"/>
          <p:nvPr/>
        </p:nvSpPr>
        <p:spPr>
          <a:xfrm>
            <a:off x="7386320" y="4590297"/>
            <a:ext cx="3463387" cy="276999"/>
          </a:xfrm>
          <a:prstGeom prst="rect">
            <a:avLst/>
          </a:prstGeom>
          <a:noFill/>
          <a:ln>
            <a:solidFill>
              <a:schemeClr val="tx1"/>
            </a:solidFill>
          </a:ln>
        </p:spPr>
        <p:txBody>
          <a:bodyPr wrap="square" rtlCol="0">
            <a:spAutoFit/>
          </a:bodyPr>
          <a:lstStyle/>
          <a:p>
            <a:r>
              <a:rPr lang="en-US" sz="1200" dirty="0"/>
              <a:t>Every </a:t>
            </a:r>
            <a:r>
              <a:rPr lang="en-US" sz="1200" dirty="0" err="1"/>
              <a:t>WordCount</a:t>
            </a:r>
            <a:r>
              <a:rPr lang="en-US" sz="1200" dirty="0"/>
              <a:t> </a:t>
            </a:r>
            <a:r>
              <a:rPr lang="en-US" sz="1200" dirty="0" err="1"/>
              <a:t>Hashmap</a:t>
            </a:r>
            <a:r>
              <a:rPr lang="en-US" sz="1200" dirty="0"/>
              <a:t> is written in to </a:t>
            </a:r>
            <a:r>
              <a:rPr lang="en-US" sz="1200" dirty="0" err="1"/>
              <a:t>Treemap</a:t>
            </a:r>
            <a:endParaRPr lang="en-IN" sz="1200" dirty="0"/>
          </a:p>
        </p:txBody>
      </p:sp>
      <p:sp>
        <p:nvSpPr>
          <p:cNvPr id="55" name="TextBox 54">
            <a:extLst>
              <a:ext uri="{FF2B5EF4-FFF2-40B4-BE49-F238E27FC236}">
                <a16:creationId xmlns:a16="http://schemas.microsoft.com/office/drawing/2014/main" id="{55396E98-E7ED-4F3E-B6D5-73C0E6DAF7E6}"/>
              </a:ext>
            </a:extLst>
          </p:cNvPr>
          <p:cNvSpPr txBox="1"/>
          <p:nvPr/>
        </p:nvSpPr>
        <p:spPr>
          <a:xfrm>
            <a:off x="6756205" y="5481311"/>
            <a:ext cx="3463387" cy="276999"/>
          </a:xfrm>
          <a:prstGeom prst="rect">
            <a:avLst/>
          </a:prstGeom>
          <a:noFill/>
          <a:ln>
            <a:solidFill>
              <a:schemeClr val="tx1"/>
            </a:solidFill>
          </a:ln>
        </p:spPr>
        <p:txBody>
          <a:bodyPr wrap="square" rtlCol="0">
            <a:spAutoFit/>
          </a:bodyPr>
          <a:lstStyle/>
          <a:p>
            <a:r>
              <a:rPr lang="en-US" sz="1200" dirty="0"/>
              <a:t>If RAM is full, we will flush this </a:t>
            </a:r>
            <a:r>
              <a:rPr lang="en-US" sz="1200" dirty="0" err="1"/>
              <a:t>treemap</a:t>
            </a:r>
            <a:r>
              <a:rPr lang="en-US" sz="1200" dirty="0"/>
              <a:t> to Hard Disk. </a:t>
            </a:r>
            <a:endParaRPr lang="en-IN" sz="1200" dirty="0"/>
          </a:p>
        </p:txBody>
      </p:sp>
    </p:spTree>
    <p:extLst>
      <p:ext uri="{BB962C8B-B14F-4D97-AF65-F5344CB8AC3E}">
        <p14:creationId xmlns:p14="http://schemas.microsoft.com/office/powerpoint/2010/main" val="3699382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Building a Inverted Index</a:t>
            </a:r>
            <a:endParaRPr lang="en-IN" dirty="0"/>
          </a:p>
        </p:txBody>
      </p:sp>
    </p:spTree>
    <p:extLst>
      <p:ext uri="{BB962C8B-B14F-4D97-AF65-F5344CB8AC3E}">
        <p14:creationId xmlns:p14="http://schemas.microsoft.com/office/powerpoint/2010/main" val="821824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BE3F7-0842-4AE3-9519-1698EC0EC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26" y="245139"/>
            <a:ext cx="8725656" cy="5962230"/>
          </a:xfrm>
          <a:prstGeom prst="rect">
            <a:avLst/>
          </a:prstGeom>
        </p:spPr>
      </p:pic>
      <p:sp>
        <p:nvSpPr>
          <p:cNvPr id="6" name="Oval 5">
            <a:extLst>
              <a:ext uri="{FF2B5EF4-FFF2-40B4-BE49-F238E27FC236}">
                <a16:creationId xmlns:a16="http://schemas.microsoft.com/office/drawing/2014/main" id="{2C307F92-3FDB-4A28-803E-BEEBEB19B818}"/>
              </a:ext>
            </a:extLst>
          </p:cNvPr>
          <p:cNvSpPr/>
          <p:nvPr/>
        </p:nvSpPr>
        <p:spPr>
          <a:xfrm>
            <a:off x="2391507" y="2936108"/>
            <a:ext cx="1178170" cy="290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7AF981F0-25DD-42F4-B439-297E56482B91}"/>
              </a:ext>
            </a:extLst>
          </p:cNvPr>
          <p:cNvCxnSpPr>
            <a:cxnSpLocks/>
            <a:stCxn id="6" idx="6"/>
          </p:cNvCxnSpPr>
          <p:nvPr/>
        </p:nvCxnSpPr>
        <p:spPr>
          <a:xfrm flipV="1">
            <a:off x="3569677" y="2251133"/>
            <a:ext cx="5169877" cy="83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8F5A7B1-7612-4AD7-876F-9442D34661D3}"/>
              </a:ext>
            </a:extLst>
          </p:cNvPr>
          <p:cNvSpPr txBox="1"/>
          <p:nvPr/>
        </p:nvSpPr>
        <p:spPr>
          <a:xfrm>
            <a:off x="8735159" y="1974134"/>
            <a:ext cx="2365130" cy="830997"/>
          </a:xfrm>
          <a:prstGeom prst="rect">
            <a:avLst/>
          </a:prstGeom>
          <a:noFill/>
          <a:ln>
            <a:solidFill>
              <a:schemeClr val="tx1"/>
            </a:solidFill>
          </a:ln>
        </p:spPr>
        <p:txBody>
          <a:bodyPr wrap="square" rtlCol="0">
            <a:spAutoFit/>
          </a:bodyPr>
          <a:lstStyle/>
          <a:p>
            <a:r>
              <a:rPr lang="en-US" sz="1200" dirty="0"/>
              <a:t>Contains the Information about the collection of all documents in which this particular word has occurred.</a:t>
            </a:r>
            <a:endParaRPr lang="en-IN" sz="1200" dirty="0"/>
          </a:p>
        </p:txBody>
      </p:sp>
      <p:sp>
        <p:nvSpPr>
          <p:cNvPr id="11" name="TextBox 10">
            <a:extLst>
              <a:ext uri="{FF2B5EF4-FFF2-40B4-BE49-F238E27FC236}">
                <a16:creationId xmlns:a16="http://schemas.microsoft.com/office/drawing/2014/main" id="{290764D4-E156-4D87-B18D-65C68FB5C661}"/>
              </a:ext>
            </a:extLst>
          </p:cNvPr>
          <p:cNvSpPr txBox="1"/>
          <p:nvPr/>
        </p:nvSpPr>
        <p:spPr>
          <a:xfrm>
            <a:off x="8735159" y="3045489"/>
            <a:ext cx="2365130" cy="276999"/>
          </a:xfrm>
          <a:prstGeom prst="rect">
            <a:avLst/>
          </a:prstGeom>
          <a:noFill/>
          <a:ln>
            <a:solidFill>
              <a:schemeClr val="tx1"/>
            </a:solidFill>
          </a:ln>
        </p:spPr>
        <p:txBody>
          <a:bodyPr wrap="square" rtlCol="0">
            <a:spAutoFit/>
          </a:bodyPr>
          <a:lstStyle/>
          <a:p>
            <a:r>
              <a:rPr lang="en-US" sz="1200" dirty="0"/>
              <a:t>Going to append </a:t>
            </a:r>
            <a:r>
              <a:rPr lang="en-US" sz="1200" dirty="0" err="1"/>
              <a:t>DocId</a:t>
            </a:r>
            <a:endParaRPr lang="en-IN" sz="1200" dirty="0"/>
          </a:p>
        </p:txBody>
      </p:sp>
      <p:cxnSp>
        <p:nvCxnSpPr>
          <p:cNvPr id="12" name="Straight Arrow Connector 11">
            <a:extLst>
              <a:ext uri="{FF2B5EF4-FFF2-40B4-BE49-F238E27FC236}">
                <a16:creationId xmlns:a16="http://schemas.microsoft.com/office/drawing/2014/main" id="{C88E22D2-0830-4317-A0A5-F745EFB24050}"/>
              </a:ext>
            </a:extLst>
          </p:cNvPr>
          <p:cNvCxnSpPr>
            <a:cxnSpLocks/>
          </p:cNvCxnSpPr>
          <p:nvPr/>
        </p:nvCxnSpPr>
        <p:spPr>
          <a:xfrm flipV="1">
            <a:off x="3567480" y="3183988"/>
            <a:ext cx="5167679" cy="1375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92746E4-D0B2-40DE-B4C2-AF830A94D6D4}"/>
              </a:ext>
            </a:extLst>
          </p:cNvPr>
          <p:cNvCxnSpPr>
            <a:cxnSpLocks/>
          </p:cNvCxnSpPr>
          <p:nvPr/>
        </p:nvCxnSpPr>
        <p:spPr>
          <a:xfrm flipV="1">
            <a:off x="5135442" y="3683977"/>
            <a:ext cx="3599717" cy="124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BA419C-1964-40BF-BB01-C18ECA590378}"/>
              </a:ext>
            </a:extLst>
          </p:cNvPr>
          <p:cNvSpPr txBox="1"/>
          <p:nvPr/>
        </p:nvSpPr>
        <p:spPr>
          <a:xfrm>
            <a:off x="8735159" y="3531049"/>
            <a:ext cx="2365130" cy="276999"/>
          </a:xfrm>
          <a:prstGeom prst="rect">
            <a:avLst/>
          </a:prstGeom>
          <a:noFill/>
          <a:ln>
            <a:solidFill>
              <a:schemeClr val="tx1"/>
            </a:solidFill>
          </a:ln>
        </p:spPr>
        <p:txBody>
          <a:bodyPr wrap="square" rtlCol="0">
            <a:spAutoFit/>
          </a:bodyPr>
          <a:lstStyle/>
          <a:p>
            <a:r>
              <a:rPr lang="en-US" sz="1200" dirty="0"/>
              <a:t>Going to append </a:t>
            </a:r>
            <a:r>
              <a:rPr lang="en-US" sz="1200" dirty="0" err="1"/>
              <a:t>SetBit</a:t>
            </a:r>
            <a:endParaRPr lang="en-IN" sz="1200" dirty="0"/>
          </a:p>
        </p:txBody>
      </p:sp>
      <p:sp>
        <p:nvSpPr>
          <p:cNvPr id="18" name="TextBox 17">
            <a:extLst>
              <a:ext uri="{FF2B5EF4-FFF2-40B4-BE49-F238E27FC236}">
                <a16:creationId xmlns:a16="http://schemas.microsoft.com/office/drawing/2014/main" id="{E222DFCC-BE61-4ED4-927E-05947B97A114}"/>
              </a:ext>
            </a:extLst>
          </p:cNvPr>
          <p:cNvSpPr txBox="1"/>
          <p:nvPr/>
        </p:nvSpPr>
        <p:spPr>
          <a:xfrm>
            <a:off x="8735159" y="3952609"/>
            <a:ext cx="2365130" cy="276999"/>
          </a:xfrm>
          <a:prstGeom prst="rect">
            <a:avLst/>
          </a:prstGeom>
          <a:noFill/>
          <a:ln>
            <a:solidFill>
              <a:schemeClr val="tx1"/>
            </a:solidFill>
          </a:ln>
        </p:spPr>
        <p:txBody>
          <a:bodyPr wrap="square" rtlCol="0">
            <a:spAutoFit/>
          </a:bodyPr>
          <a:lstStyle/>
          <a:p>
            <a:r>
              <a:rPr lang="en-US" sz="1200" dirty="0"/>
              <a:t>Going to append Term Frequency</a:t>
            </a:r>
            <a:endParaRPr lang="en-IN" sz="1200" dirty="0"/>
          </a:p>
        </p:txBody>
      </p:sp>
      <p:cxnSp>
        <p:nvCxnSpPr>
          <p:cNvPr id="19" name="Straight Arrow Connector 18">
            <a:extLst>
              <a:ext uri="{FF2B5EF4-FFF2-40B4-BE49-F238E27FC236}">
                <a16:creationId xmlns:a16="http://schemas.microsoft.com/office/drawing/2014/main" id="{5F64B017-943D-4FEC-88A8-F9575BB471EA}"/>
              </a:ext>
            </a:extLst>
          </p:cNvPr>
          <p:cNvCxnSpPr>
            <a:cxnSpLocks/>
            <a:endCxn id="18" idx="1"/>
          </p:cNvCxnSpPr>
          <p:nvPr/>
        </p:nvCxnSpPr>
        <p:spPr>
          <a:xfrm>
            <a:off x="5041657" y="4076681"/>
            <a:ext cx="3693502" cy="144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84A6C0A-013D-4015-93F4-FC5DC269CA99}"/>
              </a:ext>
            </a:extLst>
          </p:cNvPr>
          <p:cNvSpPr txBox="1"/>
          <p:nvPr/>
        </p:nvSpPr>
        <p:spPr>
          <a:xfrm>
            <a:off x="8735159" y="4374169"/>
            <a:ext cx="2365130" cy="276999"/>
          </a:xfrm>
          <a:prstGeom prst="rect">
            <a:avLst/>
          </a:prstGeom>
          <a:noFill/>
          <a:ln>
            <a:solidFill>
              <a:schemeClr val="tx1"/>
            </a:solidFill>
          </a:ln>
        </p:spPr>
        <p:txBody>
          <a:bodyPr wrap="square" rtlCol="0">
            <a:spAutoFit/>
          </a:bodyPr>
          <a:lstStyle/>
          <a:p>
            <a:r>
              <a:rPr lang="en-US" sz="1200" dirty="0"/>
              <a:t>Put it in </a:t>
            </a:r>
            <a:r>
              <a:rPr lang="en-US" sz="1200" dirty="0" err="1"/>
              <a:t>allWords</a:t>
            </a:r>
            <a:r>
              <a:rPr lang="en-US" sz="1200" dirty="0"/>
              <a:t>.</a:t>
            </a:r>
            <a:endParaRPr lang="en-IN" sz="1200" dirty="0"/>
          </a:p>
        </p:txBody>
      </p:sp>
      <p:cxnSp>
        <p:nvCxnSpPr>
          <p:cNvPr id="22" name="Straight Arrow Connector 21">
            <a:extLst>
              <a:ext uri="{FF2B5EF4-FFF2-40B4-BE49-F238E27FC236}">
                <a16:creationId xmlns:a16="http://schemas.microsoft.com/office/drawing/2014/main" id="{D5FFF006-55B2-44B0-A3E4-D25CB338B0CA}"/>
              </a:ext>
            </a:extLst>
          </p:cNvPr>
          <p:cNvCxnSpPr>
            <a:cxnSpLocks/>
          </p:cNvCxnSpPr>
          <p:nvPr/>
        </p:nvCxnSpPr>
        <p:spPr>
          <a:xfrm>
            <a:off x="1817811" y="4304031"/>
            <a:ext cx="6917348" cy="2086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203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80B86A-9A12-4F6B-A489-0668DABFF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0" y="320057"/>
            <a:ext cx="10059272" cy="4199191"/>
          </a:xfrm>
          <a:prstGeom prst="rect">
            <a:avLst/>
          </a:prstGeom>
        </p:spPr>
      </p:pic>
      <p:sp>
        <p:nvSpPr>
          <p:cNvPr id="16" name="Oval 15">
            <a:extLst>
              <a:ext uri="{FF2B5EF4-FFF2-40B4-BE49-F238E27FC236}">
                <a16:creationId xmlns:a16="http://schemas.microsoft.com/office/drawing/2014/main" id="{C99C0765-10BC-49DE-BCC4-1A1A01DA4C28}"/>
              </a:ext>
            </a:extLst>
          </p:cNvPr>
          <p:cNvSpPr/>
          <p:nvPr/>
        </p:nvSpPr>
        <p:spPr>
          <a:xfrm>
            <a:off x="3226775" y="579770"/>
            <a:ext cx="1828801" cy="290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7459F62C-E68E-452C-AE28-5A2779CA7A52}"/>
              </a:ext>
            </a:extLst>
          </p:cNvPr>
          <p:cNvCxnSpPr>
            <a:cxnSpLocks/>
          </p:cNvCxnSpPr>
          <p:nvPr/>
        </p:nvCxnSpPr>
        <p:spPr>
          <a:xfrm>
            <a:off x="5055576" y="724843"/>
            <a:ext cx="4528039" cy="145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8A84C4-5FF1-4E2D-82A7-056A92D7AFBE}"/>
              </a:ext>
            </a:extLst>
          </p:cNvPr>
          <p:cNvSpPr txBox="1"/>
          <p:nvPr/>
        </p:nvSpPr>
        <p:spPr>
          <a:xfrm>
            <a:off x="9583615" y="724843"/>
            <a:ext cx="1934309" cy="830997"/>
          </a:xfrm>
          <a:prstGeom prst="rect">
            <a:avLst/>
          </a:prstGeom>
          <a:noFill/>
          <a:ln>
            <a:solidFill>
              <a:schemeClr val="tx1"/>
            </a:solidFill>
          </a:ln>
        </p:spPr>
        <p:txBody>
          <a:bodyPr wrap="square" rtlCol="0">
            <a:spAutoFit/>
          </a:bodyPr>
          <a:lstStyle/>
          <a:p>
            <a:r>
              <a:rPr lang="en-US" sz="1200" dirty="0"/>
              <a:t>Pages are divided into chunks , for each chunk we are going to have a </a:t>
            </a:r>
            <a:r>
              <a:rPr lang="en-US" sz="1200" dirty="0" err="1"/>
              <a:t>treemap</a:t>
            </a:r>
            <a:r>
              <a:rPr lang="en-US" sz="1200" dirty="0"/>
              <a:t>. </a:t>
            </a:r>
            <a:endParaRPr lang="en-IN" sz="1200" dirty="0"/>
          </a:p>
        </p:txBody>
      </p:sp>
      <p:sp>
        <p:nvSpPr>
          <p:cNvPr id="23" name="Oval 22">
            <a:extLst>
              <a:ext uri="{FF2B5EF4-FFF2-40B4-BE49-F238E27FC236}">
                <a16:creationId xmlns:a16="http://schemas.microsoft.com/office/drawing/2014/main" id="{64F27442-4B43-4F97-9864-B232E0DD459C}"/>
              </a:ext>
            </a:extLst>
          </p:cNvPr>
          <p:cNvSpPr/>
          <p:nvPr/>
        </p:nvSpPr>
        <p:spPr>
          <a:xfrm>
            <a:off x="1192387" y="2587346"/>
            <a:ext cx="1828801" cy="290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1599A072-6AEE-4BA5-803B-77D481E05B3A}"/>
              </a:ext>
            </a:extLst>
          </p:cNvPr>
          <p:cNvSpPr/>
          <p:nvPr/>
        </p:nvSpPr>
        <p:spPr>
          <a:xfrm>
            <a:off x="1054641" y="3429000"/>
            <a:ext cx="1828801" cy="3956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845F898-2459-46D9-9477-CAF8D1358D55}"/>
              </a:ext>
            </a:extLst>
          </p:cNvPr>
          <p:cNvSpPr/>
          <p:nvPr/>
        </p:nvSpPr>
        <p:spPr>
          <a:xfrm>
            <a:off x="1054641" y="3138854"/>
            <a:ext cx="2620544" cy="290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6991FEF6-B733-40F2-AF77-40D06EB0B41D}"/>
              </a:ext>
            </a:extLst>
          </p:cNvPr>
          <p:cNvCxnSpPr>
            <a:cxnSpLocks/>
          </p:cNvCxnSpPr>
          <p:nvPr/>
        </p:nvCxnSpPr>
        <p:spPr>
          <a:xfrm>
            <a:off x="2093597" y="3824654"/>
            <a:ext cx="1319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A83E6CC-ED4A-452A-AECD-18CE4C1CF8C3}"/>
              </a:ext>
            </a:extLst>
          </p:cNvPr>
          <p:cNvSpPr txBox="1"/>
          <p:nvPr/>
        </p:nvSpPr>
        <p:spPr>
          <a:xfrm>
            <a:off x="1497623" y="4719209"/>
            <a:ext cx="1934309" cy="461665"/>
          </a:xfrm>
          <a:prstGeom prst="rect">
            <a:avLst/>
          </a:prstGeom>
          <a:noFill/>
          <a:ln>
            <a:solidFill>
              <a:schemeClr val="tx1"/>
            </a:solidFill>
          </a:ln>
        </p:spPr>
        <p:txBody>
          <a:bodyPr wrap="square" rtlCol="0">
            <a:spAutoFit/>
          </a:bodyPr>
          <a:lstStyle/>
          <a:p>
            <a:r>
              <a:rPr lang="en-US" sz="1200" dirty="0"/>
              <a:t>Delete the old tree map if it is present in old memory.</a:t>
            </a:r>
            <a:endParaRPr lang="en-IN" sz="1200" dirty="0"/>
          </a:p>
        </p:txBody>
      </p:sp>
    </p:spTree>
    <p:extLst>
      <p:ext uri="{BB962C8B-B14F-4D97-AF65-F5344CB8AC3E}">
        <p14:creationId xmlns:p14="http://schemas.microsoft.com/office/powerpoint/2010/main" val="3492954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80B86A-9A12-4F6B-A489-0668DABFF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0" y="320057"/>
            <a:ext cx="10059272" cy="4199191"/>
          </a:xfrm>
          <a:prstGeom prst="rect">
            <a:avLst/>
          </a:prstGeom>
        </p:spPr>
      </p:pic>
      <p:sp>
        <p:nvSpPr>
          <p:cNvPr id="16" name="Oval 15">
            <a:extLst>
              <a:ext uri="{FF2B5EF4-FFF2-40B4-BE49-F238E27FC236}">
                <a16:creationId xmlns:a16="http://schemas.microsoft.com/office/drawing/2014/main" id="{C99C0765-10BC-49DE-BCC4-1A1A01DA4C28}"/>
              </a:ext>
            </a:extLst>
          </p:cNvPr>
          <p:cNvSpPr/>
          <p:nvPr/>
        </p:nvSpPr>
        <p:spPr>
          <a:xfrm>
            <a:off x="3226775" y="579770"/>
            <a:ext cx="1828801" cy="290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7459F62C-E68E-452C-AE28-5A2779CA7A52}"/>
              </a:ext>
            </a:extLst>
          </p:cNvPr>
          <p:cNvCxnSpPr>
            <a:cxnSpLocks/>
          </p:cNvCxnSpPr>
          <p:nvPr/>
        </p:nvCxnSpPr>
        <p:spPr>
          <a:xfrm>
            <a:off x="5055576" y="724843"/>
            <a:ext cx="4528039" cy="145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8A84C4-5FF1-4E2D-82A7-056A92D7AFBE}"/>
              </a:ext>
            </a:extLst>
          </p:cNvPr>
          <p:cNvSpPr txBox="1"/>
          <p:nvPr/>
        </p:nvSpPr>
        <p:spPr>
          <a:xfrm>
            <a:off x="9583615" y="724843"/>
            <a:ext cx="1934309" cy="830997"/>
          </a:xfrm>
          <a:prstGeom prst="rect">
            <a:avLst/>
          </a:prstGeom>
          <a:noFill/>
          <a:ln>
            <a:solidFill>
              <a:schemeClr val="tx1"/>
            </a:solidFill>
          </a:ln>
        </p:spPr>
        <p:txBody>
          <a:bodyPr wrap="square" rtlCol="0">
            <a:spAutoFit/>
          </a:bodyPr>
          <a:lstStyle/>
          <a:p>
            <a:r>
              <a:rPr lang="en-US" sz="1200" dirty="0"/>
              <a:t>Pages are divided into chunks , for each chunk we are going to have a </a:t>
            </a:r>
            <a:r>
              <a:rPr lang="en-US" sz="1200" dirty="0" err="1"/>
              <a:t>treemap</a:t>
            </a:r>
            <a:r>
              <a:rPr lang="en-US" sz="1200" dirty="0"/>
              <a:t>. </a:t>
            </a:r>
            <a:endParaRPr lang="en-IN" sz="1200" dirty="0"/>
          </a:p>
        </p:txBody>
      </p:sp>
      <p:sp>
        <p:nvSpPr>
          <p:cNvPr id="23" name="Oval 22">
            <a:extLst>
              <a:ext uri="{FF2B5EF4-FFF2-40B4-BE49-F238E27FC236}">
                <a16:creationId xmlns:a16="http://schemas.microsoft.com/office/drawing/2014/main" id="{64F27442-4B43-4F97-9864-B232E0DD459C}"/>
              </a:ext>
            </a:extLst>
          </p:cNvPr>
          <p:cNvSpPr/>
          <p:nvPr/>
        </p:nvSpPr>
        <p:spPr>
          <a:xfrm>
            <a:off x="1192387" y="2587346"/>
            <a:ext cx="1828801" cy="290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1599A072-6AEE-4BA5-803B-77D481E05B3A}"/>
              </a:ext>
            </a:extLst>
          </p:cNvPr>
          <p:cNvSpPr/>
          <p:nvPr/>
        </p:nvSpPr>
        <p:spPr>
          <a:xfrm>
            <a:off x="1054641" y="3429000"/>
            <a:ext cx="1828801" cy="3956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845F898-2459-46D9-9477-CAF8D1358D55}"/>
              </a:ext>
            </a:extLst>
          </p:cNvPr>
          <p:cNvSpPr/>
          <p:nvPr/>
        </p:nvSpPr>
        <p:spPr>
          <a:xfrm>
            <a:off x="1054641" y="3138854"/>
            <a:ext cx="2620544" cy="290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6991FEF6-B733-40F2-AF77-40D06EB0B41D}"/>
              </a:ext>
            </a:extLst>
          </p:cNvPr>
          <p:cNvCxnSpPr>
            <a:cxnSpLocks/>
          </p:cNvCxnSpPr>
          <p:nvPr/>
        </p:nvCxnSpPr>
        <p:spPr>
          <a:xfrm>
            <a:off x="2093597" y="3824654"/>
            <a:ext cx="1319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A83E6CC-ED4A-452A-AECD-18CE4C1CF8C3}"/>
              </a:ext>
            </a:extLst>
          </p:cNvPr>
          <p:cNvSpPr txBox="1"/>
          <p:nvPr/>
        </p:nvSpPr>
        <p:spPr>
          <a:xfrm>
            <a:off x="1497623" y="4719209"/>
            <a:ext cx="1934309" cy="461665"/>
          </a:xfrm>
          <a:prstGeom prst="rect">
            <a:avLst/>
          </a:prstGeom>
          <a:noFill/>
          <a:ln>
            <a:solidFill>
              <a:schemeClr val="tx1"/>
            </a:solidFill>
          </a:ln>
        </p:spPr>
        <p:txBody>
          <a:bodyPr wrap="square" rtlCol="0">
            <a:spAutoFit/>
          </a:bodyPr>
          <a:lstStyle/>
          <a:p>
            <a:r>
              <a:rPr lang="en-US" sz="1200" dirty="0"/>
              <a:t>Delete the old tree map if it is present in old memory.</a:t>
            </a:r>
            <a:endParaRPr lang="en-IN" sz="1200" dirty="0"/>
          </a:p>
        </p:txBody>
      </p:sp>
    </p:spTree>
    <p:extLst>
      <p:ext uri="{BB962C8B-B14F-4D97-AF65-F5344CB8AC3E}">
        <p14:creationId xmlns:p14="http://schemas.microsoft.com/office/powerpoint/2010/main" val="4194670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Calculating Term Frequency</a:t>
            </a:r>
            <a:endParaRPr lang="en-IN" dirty="0"/>
          </a:p>
        </p:txBody>
      </p:sp>
    </p:spTree>
    <p:extLst>
      <p:ext uri="{BB962C8B-B14F-4D97-AF65-F5344CB8AC3E}">
        <p14:creationId xmlns:p14="http://schemas.microsoft.com/office/powerpoint/2010/main" val="2121606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58A84C4-5FF1-4E2D-82A7-056A92D7AFBE}"/>
              </a:ext>
            </a:extLst>
          </p:cNvPr>
          <p:cNvSpPr txBox="1"/>
          <p:nvPr/>
        </p:nvSpPr>
        <p:spPr>
          <a:xfrm>
            <a:off x="9020907" y="672090"/>
            <a:ext cx="1934309" cy="830997"/>
          </a:xfrm>
          <a:prstGeom prst="rect">
            <a:avLst/>
          </a:prstGeom>
          <a:noFill/>
          <a:ln>
            <a:solidFill>
              <a:schemeClr val="tx1"/>
            </a:solidFill>
          </a:ln>
        </p:spPr>
        <p:txBody>
          <a:bodyPr wrap="square" rtlCol="0">
            <a:spAutoFit/>
          </a:bodyPr>
          <a:lstStyle/>
          <a:p>
            <a:r>
              <a:rPr lang="en-US" sz="1200" dirty="0"/>
              <a:t>Take each number from integer array and attach weights to it which are configurable.</a:t>
            </a:r>
            <a:endParaRPr lang="en-IN" sz="1200" dirty="0"/>
          </a:p>
        </p:txBody>
      </p:sp>
      <p:sp>
        <p:nvSpPr>
          <p:cNvPr id="29" name="TextBox 28">
            <a:extLst>
              <a:ext uri="{FF2B5EF4-FFF2-40B4-BE49-F238E27FC236}">
                <a16:creationId xmlns:a16="http://schemas.microsoft.com/office/drawing/2014/main" id="{DA83E6CC-ED4A-452A-AECD-18CE4C1CF8C3}"/>
              </a:ext>
            </a:extLst>
          </p:cNvPr>
          <p:cNvSpPr txBox="1"/>
          <p:nvPr/>
        </p:nvSpPr>
        <p:spPr>
          <a:xfrm>
            <a:off x="8513884" y="2222194"/>
            <a:ext cx="1934309" cy="830997"/>
          </a:xfrm>
          <a:prstGeom prst="rect">
            <a:avLst/>
          </a:prstGeom>
          <a:noFill/>
          <a:ln>
            <a:solidFill>
              <a:schemeClr val="tx1"/>
            </a:solidFill>
          </a:ln>
        </p:spPr>
        <p:txBody>
          <a:bodyPr wrap="square" rtlCol="0">
            <a:spAutoFit/>
          </a:bodyPr>
          <a:lstStyle/>
          <a:p>
            <a:r>
              <a:rPr lang="en-US" sz="1200" dirty="0"/>
              <a:t>Just checks if  a word has occurred in particular category or not using a simple ‘OR’.</a:t>
            </a:r>
            <a:endParaRPr lang="en-IN" sz="1200" dirty="0"/>
          </a:p>
        </p:txBody>
      </p:sp>
      <p:pic>
        <p:nvPicPr>
          <p:cNvPr id="3" name="Picture 2">
            <a:extLst>
              <a:ext uri="{FF2B5EF4-FFF2-40B4-BE49-F238E27FC236}">
                <a16:creationId xmlns:a16="http://schemas.microsoft.com/office/drawing/2014/main" id="{D4BF5D54-69A3-4723-BCE2-3D0CC174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88" y="198417"/>
            <a:ext cx="7620660" cy="2362405"/>
          </a:xfrm>
          <a:prstGeom prst="rect">
            <a:avLst/>
          </a:prstGeom>
        </p:spPr>
      </p:pic>
      <p:cxnSp>
        <p:nvCxnSpPr>
          <p:cNvPr id="6" name="Straight Arrow Connector 5">
            <a:extLst>
              <a:ext uri="{FF2B5EF4-FFF2-40B4-BE49-F238E27FC236}">
                <a16:creationId xmlns:a16="http://schemas.microsoft.com/office/drawing/2014/main" id="{861143F3-F83B-4B3D-AE98-8FABBB75ADC7}"/>
              </a:ext>
            </a:extLst>
          </p:cNvPr>
          <p:cNvCxnSpPr>
            <a:cxnSpLocks/>
            <a:endCxn id="13" idx="1"/>
          </p:cNvCxnSpPr>
          <p:nvPr/>
        </p:nvCxnSpPr>
        <p:spPr>
          <a:xfrm flipV="1">
            <a:off x="6575180" y="1087589"/>
            <a:ext cx="2445727" cy="3116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478B31-153D-403F-B1D5-2A1455C074C9}"/>
              </a:ext>
            </a:extLst>
          </p:cNvPr>
          <p:cNvCxnSpPr>
            <a:cxnSpLocks/>
          </p:cNvCxnSpPr>
          <p:nvPr/>
        </p:nvCxnSpPr>
        <p:spPr>
          <a:xfrm>
            <a:off x="4501662" y="1679331"/>
            <a:ext cx="4012222" cy="7972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6EDBCB-E69D-4523-ABB4-39515FC1D5A4}"/>
              </a:ext>
            </a:extLst>
          </p:cNvPr>
          <p:cNvSpPr txBox="1"/>
          <p:nvPr/>
        </p:nvSpPr>
        <p:spPr>
          <a:xfrm>
            <a:off x="1567961" y="2637692"/>
            <a:ext cx="1934309" cy="1200329"/>
          </a:xfrm>
          <a:prstGeom prst="rect">
            <a:avLst/>
          </a:prstGeom>
          <a:noFill/>
          <a:ln>
            <a:solidFill>
              <a:schemeClr val="tx1"/>
            </a:solidFill>
          </a:ln>
        </p:spPr>
        <p:txBody>
          <a:bodyPr wrap="square" rtlCol="0">
            <a:spAutoFit/>
          </a:bodyPr>
          <a:lstStyle/>
          <a:p>
            <a:r>
              <a:rPr lang="en-US" sz="1200" dirty="0"/>
              <a:t>Creating a </a:t>
            </a:r>
            <a:r>
              <a:rPr lang="en-US" sz="1200" dirty="0" err="1"/>
              <a:t>stringbuilder</a:t>
            </a:r>
            <a:r>
              <a:rPr lang="en-US" sz="1200" dirty="0"/>
              <a:t> and appending wt. and </a:t>
            </a:r>
            <a:r>
              <a:rPr lang="en-US" sz="1200" dirty="0" err="1"/>
              <a:t>tf</a:t>
            </a:r>
            <a:r>
              <a:rPr lang="en-US" sz="1200" dirty="0"/>
              <a:t>. Whatever is returned is being used in the other methods to form key-value pair for the final </a:t>
            </a:r>
            <a:r>
              <a:rPr lang="en-US" sz="1200" dirty="0" err="1"/>
              <a:t>treemap</a:t>
            </a:r>
            <a:endParaRPr lang="en-IN" sz="1200" dirty="0"/>
          </a:p>
        </p:txBody>
      </p:sp>
      <p:cxnSp>
        <p:nvCxnSpPr>
          <p:cNvPr id="11" name="Straight Arrow Connector 10">
            <a:extLst>
              <a:ext uri="{FF2B5EF4-FFF2-40B4-BE49-F238E27FC236}">
                <a16:creationId xmlns:a16="http://schemas.microsoft.com/office/drawing/2014/main" id="{19F79824-98F3-47DE-ABF5-1DE315746CE8}"/>
              </a:ext>
            </a:extLst>
          </p:cNvPr>
          <p:cNvCxnSpPr>
            <a:cxnSpLocks/>
            <a:endCxn id="19" idx="0"/>
          </p:cNvCxnSpPr>
          <p:nvPr/>
        </p:nvCxnSpPr>
        <p:spPr>
          <a:xfrm>
            <a:off x="2461846" y="672090"/>
            <a:ext cx="73270" cy="1965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694C339-EFF6-4374-B466-B2084BCFC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4" y="4101023"/>
            <a:ext cx="5624047" cy="1600339"/>
          </a:xfrm>
          <a:prstGeom prst="rect">
            <a:avLst/>
          </a:prstGeom>
        </p:spPr>
      </p:pic>
    </p:spTree>
    <p:extLst>
      <p:ext uri="{BB962C8B-B14F-4D97-AF65-F5344CB8AC3E}">
        <p14:creationId xmlns:p14="http://schemas.microsoft.com/office/powerpoint/2010/main" val="1248147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4352DCF-69EE-4C6D-AB47-9BA58E9C36B4}"/>
              </a:ext>
            </a:extLst>
          </p:cNvPr>
          <p:cNvSpPr>
            <a:spLocks noGrp="1"/>
          </p:cNvSpPr>
          <p:nvPr>
            <p:ph type="title"/>
          </p:nvPr>
        </p:nvSpPr>
        <p:spPr>
          <a:xfrm>
            <a:off x="715108" y="52602"/>
            <a:ext cx="10515600" cy="888205"/>
          </a:xfrm>
        </p:spPr>
        <p:txBody>
          <a:bodyPr>
            <a:normAutofit/>
          </a:bodyPr>
          <a:lstStyle/>
          <a:p>
            <a:pPr algn="ctr"/>
            <a:r>
              <a:rPr lang="en-US" sz="3600" b="1" dirty="0">
                <a:solidFill>
                  <a:srgbClr val="00B050"/>
                </a:solidFill>
              </a:rPr>
              <a:t>Example</a:t>
            </a:r>
            <a:endParaRPr lang="en-IN" sz="3600" b="1" dirty="0">
              <a:solidFill>
                <a:srgbClr val="00B050"/>
              </a:solidFill>
            </a:endParaRPr>
          </a:p>
        </p:txBody>
      </p:sp>
      <p:sp>
        <p:nvSpPr>
          <p:cNvPr id="8" name="TextBox 7">
            <a:extLst>
              <a:ext uri="{FF2B5EF4-FFF2-40B4-BE49-F238E27FC236}">
                <a16:creationId xmlns:a16="http://schemas.microsoft.com/office/drawing/2014/main" id="{1FA675EA-8509-456C-B4F5-29AAC661D024}"/>
              </a:ext>
            </a:extLst>
          </p:cNvPr>
          <p:cNvSpPr txBox="1"/>
          <p:nvPr/>
        </p:nvSpPr>
        <p:spPr>
          <a:xfrm>
            <a:off x="351692" y="1253331"/>
            <a:ext cx="11676185" cy="1477328"/>
          </a:xfrm>
          <a:prstGeom prst="rect">
            <a:avLst/>
          </a:prstGeom>
          <a:noFill/>
        </p:spPr>
        <p:txBody>
          <a:bodyPr wrap="square" rtlCol="0">
            <a:spAutoFit/>
          </a:bodyPr>
          <a:lstStyle/>
          <a:p>
            <a:r>
              <a:rPr lang="en-US" dirty="0"/>
              <a:t>Consider following documents:-</a:t>
            </a:r>
          </a:p>
          <a:p>
            <a:r>
              <a:rPr lang="en-US" dirty="0"/>
              <a:t>Document 1-This is text search engine.</a:t>
            </a:r>
          </a:p>
          <a:p>
            <a:r>
              <a:rPr lang="en-US" dirty="0"/>
              <a:t>Document 2- The prerequisite for doing good work is motivation.</a:t>
            </a:r>
          </a:p>
          <a:p>
            <a:endParaRPr lang="en-US" dirty="0"/>
          </a:p>
          <a:p>
            <a:endParaRPr lang="en-IN" dirty="0"/>
          </a:p>
        </p:txBody>
      </p:sp>
      <p:graphicFrame>
        <p:nvGraphicFramePr>
          <p:cNvPr id="9" name="Table 8">
            <a:extLst>
              <a:ext uri="{FF2B5EF4-FFF2-40B4-BE49-F238E27FC236}">
                <a16:creationId xmlns:a16="http://schemas.microsoft.com/office/drawing/2014/main" id="{22BCF625-174A-42E3-AD33-1A5B0DF4BEAD}"/>
              </a:ext>
            </a:extLst>
          </p:cNvPr>
          <p:cNvGraphicFramePr>
            <a:graphicFrameLocks noGrp="1"/>
          </p:cNvGraphicFramePr>
          <p:nvPr>
            <p:extLst>
              <p:ext uri="{D42A27DB-BD31-4B8C-83A1-F6EECF244321}">
                <p14:modId xmlns:p14="http://schemas.microsoft.com/office/powerpoint/2010/main" val="4212004062"/>
              </p:ext>
            </p:extLst>
          </p:nvPr>
        </p:nvGraphicFramePr>
        <p:xfrm>
          <a:off x="6691923" y="1044982"/>
          <a:ext cx="4790832" cy="4820920"/>
        </p:xfrm>
        <a:graphic>
          <a:graphicData uri="http://schemas.openxmlformats.org/drawingml/2006/table">
            <a:tbl>
              <a:tblPr firstRow="1" bandRow="1">
                <a:tableStyleId>{5C22544A-7EE6-4342-B048-85BDC9FD1C3A}</a:tableStyleId>
              </a:tblPr>
              <a:tblGrid>
                <a:gridCol w="1596944">
                  <a:extLst>
                    <a:ext uri="{9D8B030D-6E8A-4147-A177-3AD203B41FA5}">
                      <a16:colId xmlns:a16="http://schemas.microsoft.com/office/drawing/2014/main" val="4232384811"/>
                    </a:ext>
                  </a:extLst>
                </a:gridCol>
                <a:gridCol w="1596944">
                  <a:extLst>
                    <a:ext uri="{9D8B030D-6E8A-4147-A177-3AD203B41FA5}">
                      <a16:colId xmlns:a16="http://schemas.microsoft.com/office/drawing/2014/main" val="3196742376"/>
                    </a:ext>
                  </a:extLst>
                </a:gridCol>
                <a:gridCol w="1596944">
                  <a:extLst>
                    <a:ext uri="{9D8B030D-6E8A-4147-A177-3AD203B41FA5}">
                      <a16:colId xmlns:a16="http://schemas.microsoft.com/office/drawing/2014/main" val="2288689412"/>
                    </a:ext>
                  </a:extLst>
                </a:gridCol>
              </a:tblGrid>
              <a:tr h="370840">
                <a:tc>
                  <a:txBody>
                    <a:bodyPr/>
                    <a:lstStyle/>
                    <a:p>
                      <a:r>
                        <a:rPr lang="en-US" dirty="0"/>
                        <a:t>Term</a:t>
                      </a:r>
                      <a:endParaRPr lang="en-IN" dirty="0"/>
                    </a:p>
                  </a:txBody>
                  <a:tcPr/>
                </a:tc>
                <a:tc>
                  <a:txBody>
                    <a:bodyPr/>
                    <a:lstStyle/>
                    <a:p>
                      <a:r>
                        <a:rPr lang="en-US" dirty="0"/>
                        <a:t>Document 1</a:t>
                      </a:r>
                      <a:endParaRPr lang="en-IN" dirty="0"/>
                    </a:p>
                  </a:txBody>
                  <a:tcPr/>
                </a:tc>
                <a:tc>
                  <a:txBody>
                    <a:bodyPr/>
                    <a:lstStyle/>
                    <a:p>
                      <a:r>
                        <a:rPr lang="en-US" dirty="0"/>
                        <a:t>Document 2</a:t>
                      </a:r>
                      <a:endParaRPr lang="en-IN" dirty="0"/>
                    </a:p>
                  </a:txBody>
                  <a:tcPr/>
                </a:tc>
                <a:extLst>
                  <a:ext uri="{0D108BD9-81ED-4DB2-BD59-A6C34878D82A}">
                    <a16:rowId xmlns:a16="http://schemas.microsoft.com/office/drawing/2014/main" val="2483061746"/>
                  </a:ext>
                </a:extLst>
              </a:tr>
              <a:tr h="370840">
                <a:tc>
                  <a:txBody>
                    <a:bodyPr/>
                    <a:lstStyle/>
                    <a:p>
                      <a:r>
                        <a:rPr lang="en-US" dirty="0"/>
                        <a:t>This</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2998625509"/>
                  </a:ext>
                </a:extLst>
              </a:tr>
              <a:tr h="370840">
                <a:tc>
                  <a:txBody>
                    <a:bodyPr/>
                    <a:lstStyle/>
                    <a:p>
                      <a:r>
                        <a:rPr lang="en-US" dirty="0"/>
                        <a:t>is</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2760470788"/>
                  </a:ext>
                </a:extLst>
              </a:tr>
              <a:tr h="370840">
                <a:tc>
                  <a:txBody>
                    <a:bodyPr/>
                    <a:lstStyle/>
                    <a:p>
                      <a:r>
                        <a:rPr lang="en-US" dirty="0"/>
                        <a:t>text</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2209246057"/>
                  </a:ext>
                </a:extLst>
              </a:tr>
              <a:tr h="370840">
                <a:tc>
                  <a:txBody>
                    <a:bodyPr/>
                    <a:lstStyle/>
                    <a:p>
                      <a:r>
                        <a:rPr lang="en-US" dirty="0"/>
                        <a:t>search</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3890112022"/>
                  </a:ext>
                </a:extLst>
              </a:tr>
              <a:tr h="370840">
                <a:tc>
                  <a:txBody>
                    <a:bodyPr/>
                    <a:lstStyle/>
                    <a:p>
                      <a:r>
                        <a:rPr lang="en-US" dirty="0"/>
                        <a:t>engine</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2810884107"/>
                  </a:ext>
                </a:extLst>
              </a:tr>
              <a:tr h="370840">
                <a:tc>
                  <a:txBody>
                    <a:bodyPr/>
                    <a:lstStyle/>
                    <a:p>
                      <a:r>
                        <a:rPr lang="en-US" dirty="0"/>
                        <a:t>The</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4154142020"/>
                  </a:ext>
                </a:extLst>
              </a:tr>
              <a:tr h="370840">
                <a:tc>
                  <a:txBody>
                    <a:bodyPr/>
                    <a:lstStyle/>
                    <a:p>
                      <a:r>
                        <a:rPr lang="en-US" dirty="0"/>
                        <a:t>prerequisite</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3062654533"/>
                  </a:ext>
                </a:extLst>
              </a:tr>
              <a:tr h="370840">
                <a:tc>
                  <a:txBody>
                    <a:bodyPr/>
                    <a:lstStyle/>
                    <a:p>
                      <a:r>
                        <a:rPr lang="en-US" dirty="0"/>
                        <a:t>for</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651207149"/>
                  </a:ext>
                </a:extLst>
              </a:tr>
              <a:tr h="370840">
                <a:tc>
                  <a:txBody>
                    <a:bodyPr/>
                    <a:lstStyle/>
                    <a:p>
                      <a:r>
                        <a:rPr lang="en-US" dirty="0"/>
                        <a:t>doing</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3046886620"/>
                  </a:ext>
                </a:extLst>
              </a:tr>
              <a:tr h="370840">
                <a:tc>
                  <a:txBody>
                    <a:bodyPr/>
                    <a:lstStyle/>
                    <a:p>
                      <a:r>
                        <a:rPr lang="en-US" dirty="0"/>
                        <a:t>good</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3539843202"/>
                  </a:ext>
                </a:extLst>
              </a:tr>
              <a:tr h="370840">
                <a:tc>
                  <a:txBody>
                    <a:bodyPr/>
                    <a:lstStyle/>
                    <a:p>
                      <a:r>
                        <a:rPr lang="en-US" dirty="0"/>
                        <a:t>work</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3993037928"/>
                  </a:ext>
                </a:extLst>
              </a:tr>
              <a:tr h="370840">
                <a:tc>
                  <a:txBody>
                    <a:bodyPr/>
                    <a:lstStyle/>
                    <a:p>
                      <a:r>
                        <a:rPr lang="en-US" dirty="0"/>
                        <a:t>motivation</a:t>
                      </a:r>
                      <a:endParaRPr lang="en-IN" dirty="0"/>
                    </a:p>
                  </a:txBody>
                  <a:tcPr/>
                </a:tc>
                <a:tc>
                  <a:txBody>
                    <a:bodyPr/>
                    <a:lstStyle/>
                    <a:p>
                      <a:r>
                        <a:rPr lang="en-IN" dirty="0">
                          <a:sym typeface="Wingdings" panose="05000000000000000000" pitchFamily="2" charset="2"/>
                        </a:rPr>
                        <a:t></a:t>
                      </a:r>
                      <a:endParaRPr lang="en-IN" dirty="0"/>
                    </a:p>
                  </a:txBody>
                  <a:tcPr/>
                </a:tc>
                <a:tc>
                  <a:txBody>
                    <a:bodyPr/>
                    <a:lstStyle/>
                    <a:p>
                      <a:r>
                        <a:rPr lang="en-IN" dirty="0">
                          <a:sym typeface="Wingdings" panose="05000000000000000000" pitchFamily="2" charset="2"/>
                        </a:rPr>
                        <a:t></a:t>
                      </a:r>
                      <a:endParaRPr lang="en-IN" dirty="0"/>
                    </a:p>
                  </a:txBody>
                  <a:tcPr/>
                </a:tc>
                <a:extLst>
                  <a:ext uri="{0D108BD9-81ED-4DB2-BD59-A6C34878D82A}">
                    <a16:rowId xmlns:a16="http://schemas.microsoft.com/office/drawing/2014/main" val="3474601251"/>
                  </a:ext>
                </a:extLst>
              </a:tr>
            </a:tbl>
          </a:graphicData>
        </a:graphic>
      </p:graphicFrame>
      <p:graphicFrame>
        <p:nvGraphicFramePr>
          <p:cNvPr id="13" name="Diagram 12">
            <a:extLst>
              <a:ext uri="{FF2B5EF4-FFF2-40B4-BE49-F238E27FC236}">
                <a16:creationId xmlns:a16="http://schemas.microsoft.com/office/drawing/2014/main" id="{81086626-58F9-4346-BA2A-709C591F05FF}"/>
              </a:ext>
            </a:extLst>
          </p:cNvPr>
          <p:cNvGraphicFramePr/>
          <p:nvPr>
            <p:extLst>
              <p:ext uri="{D42A27DB-BD31-4B8C-83A1-F6EECF244321}">
                <p14:modId xmlns:p14="http://schemas.microsoft.com/office/powerpoint/2010/main" val="1049685928"/>
              </p:ext>
            </p:extLst>
          </p:nvPr>
        </p:nvGraphicFramePr>
        <p:xfrm>
          <a:off x="484554" y="2420262"/>
          <a:ext cx="3348892" cy="2345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5A6273F8-4CF2-410A-BF3A-5C350CCA0446}"/>
              </a:ext>
            </a:extLst>
          </p:cNvPr>
          <p:cNvSpPr txBox="1"/>
          <p:nvPr/>
        </p:nvSpPr>
        <p:spPr>
          <a:xfrm>
            <a:off x="501162" y="5081954"/>
            <a:ext cx="5952392" cy="923330"/>
          </a:xfrm>
          <a:prstGeom prst="rect">
            <a:avLst/>
          </a:prstGeom>
          <a:noFill/>
        </p:spPr>
        <p:txBody>
          <a:bodyPr wrap="square" rtlCol="0">
            <a:spAutoFit/>
          </a:bodyPr>
          <a:lstStyle/>
          <a:p>
            <a:r>
              <a:rPr lang="en-US" dirty="0"/>
              <a:t>For millions of documents if we maintain inverted indexing,</a:t>
            </a:r>
          </a:p>
          <a:p>
            <a:r>
              <a:rPr lang="en-US" dirty="0"/>
              <a:t>we will go for multi-level indexing, so as to direct the search accordingly.</a:t>
            </a:r>
            <a:endParaRPr lang="en-IN" dirty="0"/>
          </a:p>
        </p:txBody>
      </p:sp>
    </p:spTree>
    <p:extLst>
      <p:ext uri="{BB962C8B-B14F-4D97-AF65-F5344CB8AC3E}">
        <p14:creationId xmlns:p14="http://schemas.microsoft.com/office/powerpoint/2010/main" val="1004214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Merging external offset files</a:t>
            </a:r>
            <a:endParaRPr lang="en-IN" dirty="0"/>
          </a:p>
        </p:txBody>
      </p:sp>
    </p:spTree>
    <p:extLst>
      <p:ext uri="{BB962C8B-B14F-4D97-AF65-F5344CB8AC3E}">
        <p14:creationId xmlns:p14="http://schemas.microsoft.com/office/powerpoint/2010/main" val="4268595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9BDA76-418F-4EA1-9B01-BFA477378B48}"/>
              </a:ext>
            </a:extLst>
          </p:cNvPr>
          <p:cNvSpPr txBox="1"/>
          <p:nvPr/>
        </p:nvSpPr>
        <p:spPr>
          <a:xfrm>
            <a:off x="4026877" y="611065"/>
            <a:ext cx="4440115" cy="378069"/>
          </a:xfrm>
          <a:prstGeom prst="rect">
            <a:avLst/>
          </a:prstGeom>
          <a:noFill/>
          <a:ln>
            <a:solidFill>
              <a:schemeClr val="tx1"/>
            </a:solidFill>
          </a:ln>
        </p:spPr>
        <p:txBody>
          <a:bodyPr wrap="square" rtlCol="0">
            <a:spAutoFit/>
          </a:bodyPr>
          <a:lstStyle/>
          <a:p>
            <a:r>
              <a:rPr lang="en-US" dirty="0"/>
              <a:t>Word = </a:t>
            </a:r>
            <a:r>
              <a:rPr lang="en-US" dirty="0" err="1"/>
              <a:t>docid_Setbit:weight</a:t>
            </a:r>
            <a:r>
              <a:rPr lang="en-US" dirty="0"/>
              <a:t>(</a:t>
            </a:r>
            <a:r>
              <a:rPr lang="en-US" dirty="0" err="1"/>
              <a:t>tf</a:t>
            </a:r>
            <a:r>
              <a:rPr lang="en-US" dirty="0"/>
              <a:t>);</a:t>
            </a:r>
            <a:endParaRPr lang="en-IN" dirty="0"/>
          </a:p>
        </p:txBody>
      </p:sp>
      <p:graphicFrame>
        <p:nvGraphicFramePr>
          <p:cNvPr id="5" name="Diagram 4">
            <a:extLst>
              <a:ext uri="{FF2B5EF4-FFF2-40B4-BE49-F238E27FC236}">
                <a16:creationId xmlns:a16="http://schemas.microsoft.com/office/drawing/2014/main" id="{B2A69C23-AFDE-42C6-AB93-EED0DB95D7C0}"/>
              </a:ext>
            </a:extLst>
          </p:cNvPr>
          <p:cNvGraphicFramePr/>
          <p:nvPr>
            <p:extLst>
              <p:ext uri="{D42A27DB-BD31-4B8C-83A1-F6EECF244321}">
                <p14:modId xmlns:p14="http://schemas.microsoft.com/office/powerpoint/2010/main" val="3197935291"/>
              </p:ext>
            </p:extLst>
          </p:nvPr>
        </p:nvGraphicFramePr>
        <p:xfrm>
          <a:off x="1590431" y="1661746"/>
          <a:ext cx="9011138" cy="4001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32F874FF-8869-4895-9273-75FEFD4462CE}"/>
              </a:ext>
            </a:extLst>
          </p:cNvPr>
          <p:cNvSpPr/>
          <p:nvPr/>
        </p:nvSpPr>
        <p:spPr>
          <a:xfrm>
            <a:off x="3560885" y="2391508"/>
            <a:ext cx="1099038" cy="3077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File1</a:t>
            </a:r>
            <a:endParaRPr lang="en-IN" dirty="0"/>
          </a:p>
        </p:txBody>
      </p:sp>
      <p:sp>
        <p:nvSpPr>
          <p:cNvPr id="7" name="Rectangle 6">
            <a:extLst>
              <a:ext uri="{FF2B5EF4-FFF2-40B4-BE49-F238E27FC236}">
                <a16:creationId xmlns:a16="http://schemas.microsoft.com/office/drawing/2014/main" id="{9E650A04-2CC9-43C5-8E79-000524C484A3}"/>
              </a:ext>
            </a:extLst>
          </p:cNvPr>
          <p:cNvSpPr/>
          <p:nvPr/>
        </p:nvSpPr>
        <p:spPr>
          <a:xfrm>
            <a:off x="5556738" y="1354015"/>
            <a:ext cx="1134208"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File2</a:t>
            </a:r>
            <a:endParaRPr lang="en-IN" dirty="0"/>
          </a:p>
        </p:txBody>
      </p:sp>
      <p:sp>
        <p:nvSpPr>
          <p:cNvPr id="8" name="Rectangle 7">
            <a:extLst>
              <a:ext uri="{FF2B5EF4-FFF2-40B4-BE49-F238E27FC236}">
                <a16:creationId xmlns:a16="http://schemas.microsoft.com/office/drawing/2014/main" id="{8F4734DB-717C-4BE3-8438-7A0F78C47325}"/>
              </a:ext>
            </a:extLst>
          </p:cNvPr>
          <p:cNvSpPr/>
          <p:nvPr/>
        </p:nvSpPr>
        <p:spPr>
          <a:xfrm>
            <a:off x="7532079" y="2391508"/>
            <a:ext cx="1099038" cy="3077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File3</a:t>
            </a:r>
            <a:endParaRPr lang="en-IN" dirty="0"/>
          </a:p>
        </p:txBody>
      </p:sp>
      <p:sp>
        <p:nvSpPr>
          <p:cNvPr id="11" name="TextBox 10">
            <a:extLst>
              <a:ext uri="{FF2B5EF4-FFF2-40B4-BE49-F238E27FC236}">
                <a16:creationId xmlns:a16="http://schemas.microsoft.com/office/drawing/2014/main" id="{6CDEFB1E-3969-438E-A71C-48EFD2A499F3}"/>
              </a:ext>
            </a:extLst>
          </p:cNvPr>
          <p:cNvSpPr txBox="1"/>
          <p:nvPr/>
        </p:nvSpPr>
        <p:spPr>
          <a:xfrm>
            <a:off x="905607" y="771442"/>
            <a:ext cx="2224454" cy="369332"/>
          </a:xfrm>
          <a:prstGeom prst="rect">
            <a:avLst/>
          </a:prstGeom>
          <a:noFill/>
          <a:ln>
            <a:solidFill>
              <a:schemeClr val="tx1"/>
            </a:solidFill>
          </a:ln>
        </p:spPr>
        <p:txBody>
          <a:bodyPr wrap="square" rtlCol="0">
            <a:spAutoFit/>
          </a:bodyPr>
          <a:lstStyle/>
          <a:p>
            <a:r>
              <a:rPr lang="en-US" dirty="0"/>
              <a:t>A word as a key</a:t>
            </a:r>
            <a:endParaRPr lang="en-IN" dirty="0"/>
          </a:p>
        </p:txBody>
      </p:sp>
      <p:cxnSp>
        <p:nvCxnSpPr>
          <p:cNvPr id="13" name="Straight Arrow Connector 12">
            <a:extLst>
              <a:ext uri="{FF2B5EF4-FFF2-40B4-BE49-F238E27FC236}">
                <a16:creationId xmlns:a16="http://schemas.microsoft.com/office/drawing/2014/main" id="{AEC1B2ED-B11E-4C12-BF28-A3ECA5784ADB}"/>
              </a:ext>
            </a:extLst>
          </p:cNvPr>
          <p:cNvCxnSpPr>
            <a:endCxn id="4" idx="1"/>
          </p:cNvCxnSpPr>
          <p:nvPr/>
        </p:nvCxnSpPr>
        <p:spPr>
          <a:xfrm>
            <a:off x="3130061" y="800099"/>
            <a:ext cx="89681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06D7EE36-A7E1-43E5-BC25-D32D08238353}"/>
              </a:ext>
            </a:extLst>
          </p:cNvPr>
          <p:cNvSpPr txBox="1"/>
          <p:nvPr/>
        </p:nvSpPr>
        <p:spPr>
          <a:xfrm>
            <a:off x="7872046" y="5244718"/>
            <a:ext cx="2224454" cy="923330"/>
          </a:xfrm>
          <a:prstGeom prst="rect">
            <a:avLst/>
          </a:prstGeom>
          <a:noFill/>
          <a:ln>
            <a:solidFill>
              <a:schemeClr val="tx1"/>
            </a:solidFill>
          </a:ln>
        </p:spPr>
        <p:txBody>
          <a:bodyPr wrap="square" rtlCol="0">
            <a:spAutoFit/>
          </a:bodyPr>
          <a:lstStyle/>
          <a:p>
            <a:r>
              <a:rPr lang="en-US" dirty="0"/>
              <a:t>External sorting is used.(merge procedure)</a:t>
            </a:r>
            <a:endParaRPr lang="en-IN" dirty="0"/>
          </a:p>
        </p:txBody>
      </p:sp>
      <p:sp>
        <p:nvSpPr>
          <p:cNvPr id="15" name="TextBox 14">
            <a:extLst>
              <a:ext uri="{FF2B5EF4-FFF2-40B4-BE49-F238E27FC236}">
                <a16:creationId xmlns:a16="http://schemas.microsoft.com/office/drawing/2014/main" id="{2F0591B0-7FD4-4698-8330-CE57A7702CE0}"/>
              </a:ext>
            </a:extLst>
          </p:cNvPr>
          <p:cNvSpPr txBox="1"/>
          <p:nvPr/>
        </p:nvSpPr>
        <p:spPr>
          <a:xfrm>
            <a:off x="2608384" y="4895956"/>
            <a:ext cx="2224454" cy="369332"/>
          </a:xfrm>
          <a:prstGeom prst="rect">
            <a:avLst/>
          </a:prstGeom>
          <a:noFill/>
          <a:ln>
            <a:solidFill>
              <a:schemeClr val="tx1"/>
            </a:solidFill>
          </a:ln>
        </p:spPr>
        <p:txBody>
          <a:bodyPr wrap="square" rtlCol="0">
            <a:spAutoFit/>
          </a:bodyPr>
          <a:lstStyle/>
          <a:p>
            <a:r>
              <a:rPr lang="en-US" dirty="0"/>
              <a:t>7_index.txt</a:t>
            </a:r>
            <a:endParaRPr lang="en-IN" dirty="0"/>
          </a:p>
        </p:txBody>
      </p:sp>
      <p:cxnSp>
        <p:nvCxnSpPr>
          <p:cNvPr id="16" name="Straight Arrow Connector 15">
            <a:extLst>
              <a:ext uri="{FF2B5EF4-FFF2-40B4-BE49-F238E27FC236}">
                <a16:creationId xmlns:a16="http://schemas.microsoft.com/office/drawing/2014/main" id="{EA047C2B-3D7C-4EC9-B9B7-2F057C880B38}"/>
              </a:ext>
            </a:extLst>
          </p:cNvPr>
          <p:cNvCxnSpPr>
            <a:cxnSpLocks/>
          </p:cNvCxnSpPr>
          <p:nvPr/>
        </p:nvCxnSpPr>
        <p:spPr>
          <a:xfrm flipV="1">
            <a:off x="4700953" y="4615962"/>
            <a:ext cx="495301" cy="2799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1055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9BDA76-418F-4EA1-9B01-BFA477378B48}"/>
              </a:ext>
            </a:extLst>
          </p:cNvPr>
          <p:cNvSpPr txBox="1"/>
          <p:nvPr/>
        </p:nvSpPr>
        <p:spPr>
          <a:xfrm>
            <a:off x="2488223" y="2343149"/>
            <a:ext cx="6849207" cy="369332"/>
          </a:xfrm>
          <a:prstGeom prst="rect">
            <a:avLst/>
          </a:prstGeom>
          <a:noFill/>
          <a:ln>
            <a:solidFill>
              <a:schemeClr val="tx1"/>
            </a:solidFill>
          </a:ln>
        </p:spPr>
        <p:txBody>
          <a:bodyPr wrap="square" rtlCol="0">
            <a:spAutoFit/>
          </a:bodyPr>
          <a:lstStyle/>
          <a:p>
            <a:r>
              <a:rPr lang="en-US" dirty="0">
                <a:solidFill>
                  <a:srgbClr val="FF0000"/>
                </a:solidFill>
              </a:rPr>
              <a:t>Math.log((double)</a:t>
            </a:r>
            <a:r>
              <a:rPr lang="en-US" dirty="0" err="1">
                <a:solidFill>
                  <a:srgbClr val="FF0000"/>
                </a:solidFill>
              </a:rPr>
              <a:t>totalNumberdocs</a:t>
            </a:r>
            <a:r>
              <a:rPr lang="en-US" dirty="0">
                <a:solidFill>
                  <a:srgbClr val="FF0000"/>
                </a:solidFill>
              </a:rPr>
              <a:t>/</a:t>
            </a:r>
            <a:r>
              <a:rPr lang="en-US" dirty="0" err="1">
                <a:solidFill>
                  <a:srgbClr val="FF0000"/>
                </a:solidFill>
              </a:rPr>
              <a:t>numberofdocs.word_present</a:t>
            </a:r>
            <a:r>
              <a:rPr lang="en-US" dirty="0">
                <a:solidFill>
                  <a:srgbClr val="FF0000"/>
                </a:solidFill>
              </a:rPr>
              <a:t>)</a:t>
            </a:r>
            <a:endParaRPr lang="en-IN" dirty="0">
              <a:solidFill>
                <a:srgbClr val="FF0000"/>
              </a:solidFill>
            </a:endParaRPr>
          </a:p>
        </p:txBody>
      </p:sp>
      <p:sp>
        <p:nvSpPr>
          <p:cNvPr id="2" name="TextBox 1">
            <a:extLst>
              <a:ext uri="{FF2B5EF4-FFF2-40B4-BE49-F238E27FC236}">
                <a16:creationId xmlns:a16="http://schemas.microsoft.com/office/drawing/2014/main" id="{7340A44A-2C5B-4739-A85D-0A9F748261ED}"/>
              </a:ext>
            </a:extLst>
          </p:cNvPr>
          <p:cNvSpPr txBox="1"/>
          <p:nvPr/>
        </p:nvSpPr>
        <p:spPr>
          <a:xfrm>
            <a:off x="465992" y="606669"/>
            <a:ext cx="8238393" cy="369332"/>
          </a:xfrm>
          <a:prstGeom prst="rect">
            <a:avLst/>
          </a:prstGeom>
          <a:noFill/>
        </p:spPr>
        <p:txBody>
          <a:bodyPr wrap="square" rtlCol="0">
            <a:spAutoFit/>
          </a:bodyPr>
          <a:lstStyle/>
          <a:p>
            <a:r>
              <a:rPr lang="en-US" b="1" dirty="0"/>
              <a:t>Calculating </a:t>
            </a:r>
            <a:r>
              <a:rPr lang="en-US" b="1" dirty="0" err="1"/>
              <a:t>idf</a:t>
            </a:r>
            <a:r>
              <a:rPr lang="en-US" b="1" dirty="0"/>
              <a:t>:-</a:t>
            </a:r>
            <a:endParaRPr lang="en-IN" b="1" dirty="0"/>
          </a:p>
        </p:txBody>
      </p:sp>
    </p:spTree>
    <p:extLst>
      <p:ext uri="{BB962C8B-B14F-4D97-AF65-F5344CB8AC3E}">
        <p14:creationId xmlns:p14="http://schemas.microsoft.com/office/powerpoint/2010/main" val="943666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Internals of Merging</a:t>
            </a:r>
            <a:endParaRPr lang="en-IN" dirty="0"/>
          </a:p>
        </p:txBody>
      </p:sp>
    </p:spTree>
    <p:extLst>
      <p:ext uri="{BB962C8B-B14F-4D97-AF65-F5344CB8AC3E}">
        <p14:creationId xmlns:p14="http://schemas.microsoft.com/office/powerpoint/2010/main" val="3379228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2A69C23-AFDE-42C6-AB93-EED0DB95D7C0}"/>
              </a:ext>
            </a:extLst>
          </p:cNvPr>
          <p:cNvGraphicFramePr/>
          <p:nvPr>
            <p:extLst>
              <p:ext uri="{D42A27DB-BD31-4B8C-83A1-F6EECF244321}">
                <p14:modId xmlns:p14="http://schemas.microsoft.com/office/powerpoint/2010/main" val="280771026"/>
              </p:ext>
            </p:extLst>
          </p:nvPr>
        </p:nvGraphicFramePr>
        <p:xfrm>
          <a:off x="1590431" y="334108"/>
          <a:ext cx="9011138" cy="3987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6CDEFB1E-3969-438E-A71C-48EFD2A499F3}"/>
              </a:ext>
            </a:extLst>
          </p:cNvPr>
          <p:cNvSpPr txBox="1"/>
          <p:nvPr/>
        </p:nvSpPr>
        <p:spPr>
          <a:xfrm>
            <a:off x="105507" y="764931"/>
            <a:ext cx="2224454" cy="369332"/>
          </a:xfrm>
          <a:prstGeom prst="rect">
            <a:avLst/>
          </a:prstGeom>
          <a:noFill/>
          <a:ln>
            <a:solidFill>
              <a:schemeClr val="tx1"/>
            </a:solidFill>
          </a:ln>
        </p:spPr>
        <p:txBody>
          <a:bodyPr wrap="square" rtlCol="0">
            <a:spAutoFit/>
          </a:bodyPr>
          <a:lstStyle/>
          <a:p>
            <a:r>
              <a:rPr lang="en-US" dirty="0" err="1"/>
              <a:t>subindexfiles</a:t>
            </a:r>
            <a:endParaRPr lang="en-IN" dirty="0"/>
          </a:p>
        </p:txBody>
      </p:sp>
      <p:cxnSp>
        <p:nvCxnSpPr>
          <p:cNvPr id="13" name="Straight Arrow Connector 12">
            <a:extLst>
              <a:ext uri="{FF2B5EF4-FFF2-40B4-BE49-F238E27FC236}">
                <a16:creationId xmlns:a16="http://schemas.microsoft.com/office/drawing/2014/main" id="{AEC1B2ED-B11E-4C12-BF28-A3ECA5784ADB}"/>
              </a:ext>
            </a:extLst>
          </p:cNvPr>
          <p:cNvCxnSpPr>
            <a:cxnSpLocks/>
          </p:cNvCxnSpPr>
          <p:nvPr/>
        </p:nvCxnSpPr>
        <p:spPr>
          <a:xfrm>
            <a:off x="2329961" y="1059527"/>
            <a:ext cx="940777" cy="50555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Block Arc 8">
            <a:extLst>
              <a:ext uri="{FF2B5EF4-FFF2-40B4-BE49-F238E27FC236}">
                <a16:creationId xmlns:a16="http://schemas.microsoft.com/office/drawing/2014/main" id="{048923ED-241B-45A1-B0B7-3B5777A465DE}"/>
              </a:ext>
            </a:extLst>
          </p:cNvPr>
          <p:cNvSpPr/>
          <p:nvPr/>
        </p:nvSpPr>
        <p:spPr>
          <a:xfrm rot="2499036">
            <a:off x="7104185" y="677063"/>
            <a:ext cx="914400" cy="914400"/>
          </a:xfrm>
          <a:prstGeom prst="blockArc">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IN" dirty="0">
              <a:solidFill>
                <a:schemeClr val="tx1"/>
              </a:solidFill>
            </a:endParaRPr>
          </a:p>
        </p:txBody>
      </p:sp>
      <p:sp>
        <p:nvSpPr>
          <p:cNvPr id="18" name="TextBox 17">
            <a:extLst>
              <a:ext uri="{FF2B5EF4-FFF2-40B4-BE49-F238E27FC236}">
                <a16:creationId xmlns:a16="http://schemas.microsoft.com/office/drawing/2014/main" id="{687A90D5-CB6C-4E7B-BAFB-5B961706F5DB}"/>
              </a:ext>
            </a:extLst>
          </p:cNvPr>
          <p:cNvSpPr txBox="1"/>
          <p:nvPr/>
        </p:nvSpPr>
        <p:spPr>
          <a:xfrm>
            <a:off x="2724148" y="3002627"/>
            <a:ext cx="2224454" cy="369332"/>
          </a:xfrm>
          <a:prstGeom prst="rect">
            <a:avLst/>
          </a:prstGeom>
          <a:noFill/>
          <a:ln>
            <a:solidFill>
              <a:schemeClr val="tx1"/>
            </a:solidFill>
          </a:ln>
        </p:spPr>
        <p:txBody>
          <a:bodyPr wrap="square" rtlCol="0">
            <a:spAutoFit/>
          </a:bodyPr>
          <a:lstStyle/>
          <a:p>
            <a:r>
              <a:rPr lang="en-US" dirty="0"/>
              <a:t>Readers used</a:t>
            </a:r>
            <a:endParaRPr lang="en-IN" dirty="0"/>
          </a:p>
        </p:txBody>
      </p:sp>
      <p:sp>
        <p:nvSpPr>
          <p:cNvPr id="12" name="Rectangle 11">
            <a:extLst>
              <a:ext uri="{FF2B5EF4-FFF2-40B4-BE49-F238E27FC236}">
                <a16:creationId xmlns:a16="http://schemas.microsoft.com/office/drawing/2014/main" id="{D20546C8-705C-4B12-9A14-9C19EDE27C3D}"/>
              </a:ext>
            </a:extLst>
          </p:cNvPr>
          <p:cNvSpPr/>
          <p:nvPr/>
        </p:nvSpPr>
        <p:spPr>
          <a:xfrm>
            <a:off x="4193931" y="4536831"/>
            <a:ext cx="1310054" cy="1459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0_index.txt</a:t>
            </a:r>
            <a:endParaRPr lang="en-IN" dirty="0"/>
          </a:p>
        </p:txBody>
      </p:sp>
      <p:sp>
        <p:nvSpPr>
          <p:cNvPr id="20" name="Rectangle 19">
            <a:extLst>
              <a:ext uri="{FF2B5EF4-FFF2-40B4-BE49-F238E27FC236}">
                <a16:creationId xmlns:a16="http://schemas.microsoft.com/office/drawing/2014/main" id="{F65CE592-E643-4638-BCF8-BFF00EB3F2D7}"/>
              </a:ext>
            </a:extLst>
          </p:cNvPr>
          <p:cNvSpPr/>
          <p:nvPr/>
        </p:nvSpPr>
        <p:spPr>
          <a:xfrm>
            <a:off x="5934808" y="4536831"/>
            <a:ext cx="1310054" cy="1459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1_index.txt</a:t>
            </a:r>
            <a:endParaRPr lang="en-IN" dirty="0"/>
          </a:p>
        </p:txBody>
      </p:sp>
      <p:sp>
        <p:nvSpPr>
          <p:cNvPr id="22" name="Rectangle 21">
            <a:extLst>
              <a:ext uri="{FF2B5EF4-FFF2-40B4-BE49-F238E27FC236}">
                <a16:creationId xmlns:a16="http://schemas.microsoft.com/office/drawing/2014/main" id="{FF5D3E1B-27D7-4784-B636-B56D1AF8C812}"/>
              </a:ext>
            </a:extLst>
          </p:cNvPr>
          <p:cNvSpPr/>
          <p:nvPr/>
        </p:nvSpPr>
        <p:spPr>
          <a:xfrm>
            <a:off x="7930662" y="4536831"/>
            <a:ext cx="1380391" cy="1459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25_index.txt</a:t>
            </a:r>
            <a:endParaRPr lang="en-IN" dirty="0"/>
          </a:p>
        </p:txBody>
      </p:sp>
      <p:sp>
        <p:nvSpPr>
          <p:cNvPr id="23" name="TextBox 22">
            <a:extLst>
              <a:ext uri="{FF2B5EF4-FFF2-40B4-BE49-F238E27FC236}">
                <a16:creationId xmlns:a16="http://schemas.microsoft.com/office/drawing/2014/main" id="{6D481B02-D286-4E2A-B199-01860DCA52A2}"/>
              </a:ext>
            </a:extLst>
          </p:cNvPr>
          <p:cNvSpPr txBox="1"/>
          <p:nvPr/>
        </p:nvSpPr>
        <p:spPr>
          <a:xfrm>
            <a:off x="7306408" y="5635869"/>
            <a:ext cx="530469" cy="369332"/>
          </a:xfrm>
          <a:prstGeom prst="rect">
            <a:avLst/>
          </a:prstGeom>
          <a:noFill/>
        </p:spPr>
        <p:txBody>
          <a:bodyPr wrap="square" rtlCol="0">
            <a:spAutoFit/>
          </a:bodyPr>
          <a:lstStyle/>
          <a:p>
            <a:r>
              <a:rPr lang="en-US" dirty="0"/>
              <a:t>……</a:t>
            </a:r>
            <a:endParaRPr lang="en-IN" dirty="0"/>
          </a:p>
        </p:txBody>
      </p:sp>
      <p:cxnSp>
        <p:nvCxnSpPr>
          <p:cNvPr id="25" name="Straight Arrow Connector 24">
            <a:extLst>
              <a:ext uri="{FF2B5EF4-FFF2-40B4-BE49-F238E27FC236}">
                <a16:creationId xmlns:a16="http://schemas.microsoft.com/office/drawing/2014/main" id="{6161BA0C-C016-41CB-93E3-099DE0962845}"/>
              </a:ext>
            </a:extLst>
          </p:cNvPr>
          <p:cNvCxnSpPr>
            <a:cxnSpLocks/>
            <a:endCxn id="12" idx="0"/>
          </p:cNvCxnSpPr>
          <p:nvPr/>
        </p:nvCxnSpPr>
        <p:spPr>
          <a:xfrm flipH="1">
            <a:off x="4848958" y="3877408"/>
            <a:ext cx="655028" cy="6594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3794DA-4B2E-4415-99A8-7EC1098D06C9}"/>
              </a:ext>
            </a:extLst>
          </p:cNvPr>
          <p:cNvCxnSpPr>
            <a:cxnSpLocks/>
            <a:endCxn id="20" idx="0"/>
          </p:cNvCxnSpPr>
          <p:nvPr/>
        </p:nvCxnSpPr>
        <p:spPr>
          <a:xfrm>
            <a:off x="6488723" y="3991708"/>
            <a:ext cx="101112" cy="5451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D318CB-71BE-4A14-ADC6-3B811C8AAD57}"/>
              </a:ext>
            </a:extLst>
          </p:cNvPr>
          <p:cNvCxnSpPr>
            <a:cxnSpLocks/>
          </p:cNvCxnSpPr>
          <p:nvPr/>
        </p:nvCxnSpPr>
        <p:spPr>
          <a:xfrm>
            <a:off x="6849208" y="3596054"/>
            <a:ext cx="1527907" cy="94077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5AC1318-E21D-4F43-B2DA-29738A119B43}"/>
              </a:ext>
            </a:extLst>
          </p:cNvPr>
          <p:cNvSpPr txBox="1"/>
          <p:nvPr/>
        </p:nvSpPr>
        <p:spPr>
          <a:xfrm>
            <a:off x="1839056" y="4806814"/>
            <a:ext cx="2224454" cy="369332"/>
          </a:xfrm>
          <a:prstGeom prst="rect">
            <a:avLst/>
          </a:prstGeom>
          <a:noFill/>
          <a:ln>
            <a:solidFill>
              <a:schemeClr val="tx1"/>
            </a:solidFill>
          </a:ln>
        </p:spPr>
        <p:txBody>
          <a:bodyPr wrap="square" rtlCol="0">
            <a:spAutoFit/>
          </a:bodyPr>
          <a:lstStyle/>
          <a:p>
            <a:r>
              <a:rPr lang="en-US" dirty="0"/>
              <a:t>Writers used</a:t>
            </a:r>
            <a:endParaRPr lang="en-IN" dirty="0"/>
          </a:p>
        </p:txBody>
      </p:sp>
      <p:sp>
        <p:nvSpPr>
          <p:cNvPr id="35" name="TextBox 34">
            <a:extLst>
              <a:ext uri="{FF2B5EF4-FFF2-40B4-BE49-F238E27FC236}">
                <a16:creationId xmlns:a16="http://schemas.microsoft.com/office/drawing/2014/main" id="{356E6D46-6869-4B64-8CEF-61D334C53885}"/>
              </a:ext>
            </a:extLst>
          </p:cNvPr>
          <p:cNvSpPr txBox="1"/>
          <p:nvPr/>
        </p:nvSpPr>
        <p:spPr>
          <a:xfrm>
            <a:off x="7721110" y="2357655"/>
            <a:ext cx="2224454" cy="369332"/>
          </a:xfrm>
          <a:prstGeom prst="rect">
            <a:avLst/>
          </a:prstGeom>
          <a:noFill/>
          <a:ln>
            <a:solidFill>
              <a:schemeClr val="tx1"/>
            </a:solidFill>
          </a:ln>
        </p:spPr>
        <p:txBody>
          <a:bodyPr wrap="square" rtlCol="0">
            <a:spAutoFit/>
          </a:bodyPr>
          <a:lstStyle/>
          <a:p>
            <a:r>
              <a:rPr lang="en-US" dirty="0" err="1"/>
              <a:t>getNextline</a:t>
            </a:r>
            <a:endParaRPr lang="en-IN" dirty="0"/>
          </a:p>
        </p:txBody>
      </p:sp>
    </p:spTree>
    <p:extLst>
      <p:ext uri="{BB962C8B-B14F-4D97-AF65-F5344CB8AC3E}">
        <p14:creationId xmlns:p14="http://schemas.microsoft.com/office/powerpoint/2010/main" val="1928951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Implementation of Merging</a:t>
            </a:r>
            <a:endParaRPr lang="en-IN" dirty="0"/>
          </a:p>
        </p:txBody>
      </p:sp>
    </p:spTree>
    <p:extLst>
      <p:ext uri="{BB962C8B-B14F-4D97-AF65-F5344CB8AC3E}">
        <p14:creationId xmlns:p14="http://schemas.microsoft.com/office/powerpoint/2010/main" val="268017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EA10E-BED5-483E-9293-43560F6CE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9" y="208249"/>
            <a:ext cx="9312447" cy="2994920"/>
          </a:xfrm>
          <a:prstGeom prst="rect">
            <a:avLst/>
          </a:prstGeom>
        </p:spPr>
      </p:pic>
      <p:sp>
        <p:nvSpPr>
          <p:cNvPr id="7" name="Oval 6">
            <a:extLst>
              <a:ext uri="{FF2B5EF4-FFF2-40B4-BE49-F238E27FC236}">
                <a16:creationId xmlns:a16="http://schemas.microsoft.com/office/drawing/2014/main" id="{E9D75BEC-968B-48AD-B21A-41541EDD953B}"/>
              </a:ext>
            </a:extLst>
          </p:cNvPr>
          <p:cNvSpPr/>
          <p:nvPr/>
        </p:nvSpPr>
        <p:spPr>
          <a:xfrm>
            <a:off x="1037493" y="2215662"/>
            <a:ext cx="5627077" cy="128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9D77CE2-53CD-4D19-ADDE-A99FAE9C729F}"/>
              </a:ext>
            </a:extLst>
          </p:cNvPr>
          <p:cNvSpPr txBox="1"/>
          <p:nvPr/>
        </p:nvSpPr>
        <p:spPr>
          <a:xfrm>
            <a:off x="7904285" y="2417885"/>
            <a:ext cx="2445655" cy="523220"/>
          </a:xfrm>
          <a:prstGeom prst="rect">
            <a:avLst/>
          </a:prstGeom>
          <a:noFill/>
          <a:ln>
            <a:solidFill>
              <a:schemeClr val="tx1"/>
            </a:solidFill>
          </a:ln>
        </p:spPr>
        <p:txBody>
          <a:bodyPr wrap="square" rtlCol="0">
            <a:spAutoFit/>
          </a:bodyPr>
          <a:lstStyle/>
          <a:p>
            <a:r>
              <a:rPr lang="en-US" sz="1400" dirty="0"/>
              <a:t>Attaching a writer for all 26 index files.</a:t>
            </a:r>
            <a:endParaRPr lang="en-IN" sz="1400" dirty="0"/>
          </a:p>
        </p:txBody>
      </p:sp>
      <p:cxnSp>
        <p:nvCxnSpPr>
          <p:cNvPr id="10" name="Straight Arrow Connector 9">
            <a:extLst>
              <a:ext uri="{FF2B5EF4-FFF2-40B4-BE49-F238E27FC236}">
                <a16:creationId xmlns:a16="http://schemas.microsoft.com/office/drawing/2014/main" id="{DF268696-C28A-445C-9F73-BA3548E3823F}"/>
              </a:ext>
            </a:extLst>
          </p:cNvPr>
          <p:cNvCxnSpPr>
            <a:cxnSpLocks/>
            <a:stCxn id="7" idx="6"/>
          </p:cNvCxnSpPr>
          <p:nvPr/>
        </p:nvCxnSpPr>
        <p:spPr>
          <a:xfrm>
            <a:off x="6664570" y="2280035"/>
            <a:ext cx="1239715" cy="340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D8DA51B-F61F-43A3-833C-C834D88AE9E8}"/>
              </a:ext>
            </a:extLst>
          </p:cNvPr>
          <p:cNvSpPr/>
          <p:nvPr/>
        </p:nvSpPr>
        <p:spPr>
          <a:xfrm flipV="1">
            <a:off x="1233854" y="678265"/>
            <a:ext cx="4938345" cy="1745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2489C7DF-DC70-407D-8A6D-89BBFB3EB57E}"/>
              </a:ext>
            </a:extLst>
          </p:cNvPr>
          <p:cNvCxnSpPr>
            <a:cxnSpLocks/>
          </p:cNvCxnSpPr>
          <p:nvPr/>
        </p:nvCxnSpPr>
        <p:spPr>
          <a:xfrm>
            <a:off x="5873262" y="852854"/>
            <a:ext cx="940776" cy="128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52280C5-9BD0-405B-96A5-F115D5B82CCC}"/>
              </a:ext>
            </a:extLst>
          </p:cNvPr>
          <p:cNvSpPr txBox="1"/>
          <p:nvPr/>
        </p:nvSpPr>
        <p:spPr>
          <a:xfrm>
            <a:off x="6814038" y="719989"/>
            <a:ext cx="2445655" cy="523220"/>
          </a:xfrm>
          <a:prstGeom prst="rect">
            <a:avLst/>
          </a:prstGeom>
          <a:noFill/>
          <a:ln>
            <a:solidFill>
              <a:schemeClr val="tx1"/>
            </a:solidFill>
          </a:ln>
        </p:spPr>
        <p:txBody>
          <a:bodyPr wrap="square" rtlCol="0">
            <a:spAutoFit/>
          </a:bodyPr>
          <a:lstStyle/>
          <a:p>
            <a:r>
              <a:rPr lang="en-US" sz="1400" dirty="0"/>
              <a:t>Associating readers with every sub-index files</a:t>
            </a:r>
            <a:endParaRPr lang="en-IN" sz="1400" dirty="0"/>
          </a:p>
        </p:txBody>
      </p:sp>
      <p:sp>
        <p:nvSpPr>
          <p:cNvPr id="20" name="Oval 19">
            <a:extLst>
              <a:ext uri="{FF2B5EF4-FFF2-40B4-BE49-F238E27FC236}">
                <a16:creationId xmlns:a16="http://schemas.microsoft.com/office/drawing/2014/main" id="{4AE9AC90-FE83-421A-A6CD-1B8B5A0DBA34}"/>
              </a:ext>
            </a:extLst>
          </p:cNvPr>
          <p:cNvSpPr/>
          <p:nvPr/>
        </p:nvSpPr>
        <p:spPr>
          <a:xfrm flipV="1">
            <a:off x="2576146" y="2397317"/>
            <a:ext cx="756139" cy="128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8D79B0FE-A2B1-4DB4-A20D-90C344C0B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 y="3452225"/>
            <a:ext cx="7384420" cy="2552921"/>
          </a:xfrm>
          <a:prstGeom prst="rect">
            <a:avLst/>
          </a:prstGeom>
        </p:spPr>
      </p:pic>
      <p:sp>
        <p:nvSpPr>
          <p:cNvPr id="24" name="TextBox 23">
            <a:extLst>
              <a:ext uri="{FF2B5EF4-FFF2-40B4-BE49-F238E27FC236}">
                <a16:creationId xmlns:a16="http://schemas.microsoft.com/office/drawing/2014/main" id="{3EC89DD8-37D5-4009-ABA9-D9C8C218929D}"/>
              </a:ext>
            </a:extLst>
          </p:cNvPr>
          <p:cNvSpPr txBox="1"/>
          <p:nvPr/>
        </p:nvSpPr>
        <p:spPr>
          <a:xfrm>
            <a:off x="6946691" y="3567831"/>
            <a:ext cx="2445655" cy="738664"/>
          </a:xfrm>
          <a:prstGeom prst="rect">
            <a:avLst/>
          </a:prstGeom>
          <a:noFill/>
          <a:ln>
            <a:solidFill>
              <a:schemeClr val="tx1"/>
            </a:solidFill>
          </a:ln>
        </p:spPr>
        <p:txBody>
          <a:bodyPr wrap="square" rtlCol="0">
            <a:spAutoFit/>
          </a:bodyPr>
          <a:lstStyle/>
          <a:p>
            <a:r>
              <a:rPr lang="en-US" sz="1400" dirty="0"/>
              <a:t>Going to take 1 word from each sub-index files and add it to priority queue</a:t>
            </a:r>
            <a:endParaRPr lang="en-IN" sz="1400" dirty="0"/>
          </a:p>
        </p:txBody>
      </p:sp>
      <p:cxnSp>
        <p:nvCxnSpPr>
          <p:cNvPr id="25" name="Straight Arrow Connector 24">
            <a:extLst>
              <a:ext uri="{FF2B5EF4-FFF2-40B4-BE49-F238E27FC236}">
                <a16:creationId xmlns:a16="http://schemas.microsoft.com/office/drawing/2014/main" id="{6F979FA6-147F-46B0-A319-26494F18CE2C}"/>
              </a:ext>
            </a:extLst>
          </p:cNvPr>
          <p:cNvCxnSpPr>
            <a:cxnSpLocks/>
          </p:cNvCxnSpPr>
          <p:nvPr/>
        </p:nvCxnSpPr>
        <p:spPr>
          <a:xfrm>
            <a:off x="4633547" y="3722641"/>
            <a:ext cx="2313144" cy="125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9323150-181F-41C4-B1BE-1F1E92AD5BE3}"/>
              </a:ext>
            </a:extLst>
          </p:cNvPr>
          <p:cNvSpPr txBox="1"/>
          <p:nvPr/>
        </p:nvSpPr>
        <p:spPr>
          <a:xfrm>
            <a:off x="6946691" y="4501605"/>
            <a:ext cx="2445655" cy="738664"/>
          </a:xfrm>
          <a:prstGeom prst="rect">
            <a:avLst/>
          </a:prstGeom>
          <a:noFill/>
          <a:ln>
            <a:solidFill>
              <a:schemeClr val="tx1"/>
            </a:solidFill>
          </a:ln>
        </p:spPr>
        <p:txBody>
          <a:bodyPr wrap="square" rtlCol="0">
            <a:spAutoFit/>
          </a:bodyPr>
          <a:lstStyle/>
          <a:p>
            <a:r>
              <a:rPr lang="en-US" sz="1400" dirty="0"/>
              <a:t>Taking all words which are same, merge it and creating a same entry.</a:t>
            </a:r>
            <a:endParaRPr lang="en-IN" sz="1400" dirty="0"/>
          </a:p>
        </p:txBody>
      </p:sp>
      <p:cxnSp>
        <p:nvCxnSpPr>
          <p:cNvPr id="28" name="Straight Arrow Connector 27">
            <a:extLst>
              <a:ext uri="{FF2B5EF4-FFF2-40B4-BE49-F238E27FC236}">
                <a16:creationId xmlns:a16="http://schemas.microsoft.com/office/drawing/2014/main" id="{AD289D2F-98DE-461C-A0E6-7A4393D8D8FF}"/>
              </a:ext>
            </a:extLst>
          </p:cNvPr>
          <p:cNvCxnSpPr>
            <a:cxnSpLocks/>
          </p:cNvCxnSpPr>
          <p:nvPr/>
        </p:nvCxnSpPr>
        <p:spPr>
          <a:xfrm>
            <a:off x="4351426" y="4243928"/>
            <a:ext cx="2595265" cy="484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951868E-B900-417A-B1A4-F30643DFED02}"/>
              </a:ext>
            </a:extLst>
          </p:cNvPr>
          <p:cNvCxnSpPr>
            <a:cxnSpLocks/>
          </p:cNvCxnSpPr>
          <p:nvPr/>
        </p:nvCxnSpPr>
        <p:spPr>
          <a:xfrm>
            <a:off x="1547446" y="4728685"/>
            <a:ext cx="169691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78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EC89DD8-37D5-4009-ABA9-D9C8C218929D}"/>
              </a:ext>
            </a:extLst>
          </p:cNvPr>
          <p:cNvSpPr txBox="1"/>
          <p:nvPr/>
        </p:nvSpPr>
        <p:spPr>
          <a:xfrm>
            <a:off x="8661191" y="303266"/>
            <a:ext cx="2445655" cy="461665"/>
          </a:xfrm>
          <a:prstGeom prst="rect">
            <a:avLst/>
          </a:prstGeom>
          <a:noFill/>
          <a:ln>
            <a:solidFill>
              <a:schemeClr val="tx1"/>
            </a:solidFill>
          </a:ln>
        </p:spPr>
        <p:txBody>
          <a:bodyPr wrap="square" rtlCol="0">
            <a:spAutoFit/>
          </a:bodyPr>
          <a:lstStyle/>
          <a:p>
            <a:r>
              <a:rPr lang="en-US" sz="1200" dirty="0"/>
              <a:t>Whatever I have deleted from heap I will store it in </a:t>
            </a:r>
            <a:r>
              <a:rPr lang="en-US" sz="1200" dirty="0" err="1"/>
              <a:t>currentWord</a:t>
            </a:r>
            <a:r>
              <a:rPr lang="en-US" sz="1200" dirty="0"/>
              <a:t>.</a:t>
            </a:r>
            <a:endParaRPr lang="en-IN" sz="1200" dirty="0"/>
          </a:p>
        </p:txBody>
      </p:sp>
      <p:pic>
        <p:nvPicPr>
          <p:cNvPr id="41" name="Picture 40">
            <a:extLst>
              <a:ext uri="{FF2B5EF4-FFF2-40B4-BE49-F238E27FC236}">
                <a16:creationId xmlns:a16="http://schemas.microsoft.com/office/drawing/2014/main" id="{99E1FA73-A298-4BD2-8580-7A7F4B9AC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9" y="134043"/>
            <a:ext cx="8352244" cy="2461473"/>
          </a:xfrm>
          <a:prstGeom prst="rect">
            <a:avLst/>
          </a:prstGeom>
        </p:spPr>
      </p:pic>
      <p:sp>
        <p:nvSpPr>
          <p:cNvPr id="42" name="Oval 41">
            <a:extLst>
              <a:ext uri="{FF2B5EF4-FFF2-40B4-BE49-F238E27FC236}">
                <a16:creationId xmlns:a16="http://schemas.microsoft.com/office/drawing/2014/main" id="{D0B71A2A-0674-40EE-96CF-A4F4F3128137}"/>
              </a:ext>
            </a:extLst>
          </p:cNvPr>
          <p:cNvSpPr/>
          <p:nvPr/>
        </p:nvSpPr>
        <p:spPr>
          <a:xfrm flipV="1">
            <a:off x="970085" y="590342"/>
            <a:ext cx="4938345" cy="1745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 name="Straight Arrow Connector 43">
            <a:extLst>
              <a:ext uri="{FF2B5EF4-FFF2-40B4-BE49-F238E27FC236}">
                <a16:creationId xmlns:a16="http://schemas.microsoft.com/office/drawing/2014/main" id="{49019F66-7A90-4A0D-9BF5-C4CB8BFB6A66}"/>
              </a:ext>
            </a:extLst>
          </p:cNvPr>
          <p:cNvCxnSpPr>
            <a:cxnSpLocks/>
            <a:endCxn id="24" idx="1"/>
          </p:cNvCxnSpPr>
          <p:nvPr/>
        </p:nvCxnSpPr>
        <p:spPr>
          <a:xfrm flipV="1">
            <a:off x="5856374" y="534099"/>
            <a:ext cx="2804817" cy="155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AC538F20-31D4-4214-A22F-92FF3508F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 y="2995572"/>
            <a:ext cx="9198137" cy="777307"/>
          </a:xfrm>
          <a:prstGeom prst="rect">
            <a:avLst/>
          </a:prstGeom>
        </p:spPr>
      </p:pic>
      <p:sp>
        <p:nvSpPr>
          <p:cNvPr id="48" name="TextBox 47">
            <a:extLst>
              <a:ext uri="{FF2B5EF4-FFF2-40B4-BE49-F238E27FC236}">
                <a16:creationId xmlns:a16="http://schemas.microsoft.com/office/drawing/2014/main" id="{8A793C1A-37C3-470D-84CE-1F4A0B8FA2F8}"/>
              </a:ext>
            </a:extLst>
          </p:cNvPr>
          <p:cNvSpPr txBox="1"/>
          <p:nvPr/>
        </p:nvSpPr>
        <p:spPr>
          <a:xfrm>
            <a:off x="9147699" y="4271528"/>
            <a:ext cx="2445655" cy="1015663"/>
          </a:xfrm>
          <a:prstGeom prst="rect">
            <a:avLst/>
          </a:prstGeom>
          <a:noFill/>
          <a:ln>
            <a:solidFill>
              <a:schemeClr val="tx1"/>
            </a:solidFill>
          </a:ln>
        </p:spPr>
        <p:txBody>
          <a:bodyPr wrap="square" rtlCol="0">
            <a:spAutoFit/>
          </a:bodyPr>
          <a:lstStyle/>
          <a:p>
            <a:r>
              <a:rPr lang="en-US" sz="1200" dirty="0"/>
              <a:t>Apart from creation of final index files we are also going to maintain a file in which we are going to record every distinct words once and the number of times it has occurred.</a:t>
            </a:r>
            <a:endParaRPr lang="en-IN" sz="1200" dirty="0"/>
          </a:p>
        </p:txBody>
      </p:sp>
      <p:cxnSp>
        <p:nvCxnSpPr>
          <p:cNvPr id="49" name="Straight Arrow Connector 48">
            <a:extLst>
              <a:ext uri="{FF2B5EF4-FFF2-40B4-BE49-F238E27FC236}">
                <a16:creationId xmlns:a16="http://schemas.microsoft.com/office/drawing/2014/main" id="{BA34DD96-AD05-4749-8663-C6C317C1410C}"/>
              </a:ext>
            </a:extLst>
          </p:cNvPr>
          <p:cNvCxnSpPr>
            <a:cxnSpLocks/>
            <a:endCxn id="48" idx="1"/>
          </p:cNvCxnSpPr>
          <p:nvPr/>
        </p:nvCxnSpPr>
        <p:spPr>
          <a:xfrm>
            <a:off x="3138854" y="3094165"/>
            <a:ext cx="6008845" cy="168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375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1F30-ADBD-4A24-820A-55E1592CB235}"/>
              </a:ext>
            </a:extLst>
          </p:cNvPr>
          <p:cNvSpPr>
            <a:spLocks noGrp="1"/>
          </p:cNvSpPr>
          <p:nvPr>
            <p:ph type="ctrTitle"/>
          </p:nvPr>
        </p:nvSpPr>
        <p:spPr/>
        <p:txBody>
          <a:bodyPr/>
          <a:lstStyle/>
          <a:p>
            <a:r>
              <a:rPr lang="en-US" dirty="0"/>
              <a:t>Creating secondary indexes to inverted indexes.</a:t>
            </a:r>
            <a:endParaRPr lang="en-IN" dirty="0"/>
          </a:p>
        </p:txBody>
      </p:sp>
    </p:spTree>
    <p:extLst>
      <p:ext uri="{BB962C8B-B14F-4D97-AF65-F5344CB8AC3E}">
        <p14:creationId xmlns:p14="http://schemas.microsoft.com/office/powerpoint/2010/main" val="81107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996698-12D2-49C6-825F-043AF290F642}"/>
              </a:ext>
            </a:extLst>
          </p:cNvPr>
          <p:cNvSpPr txBox="1"/>
          <p:nvPr/>
        </p:nvSpPr>
        <p:spPr>
          <a:xfrm>
            <a:off x="659423" y="325315"/>
            <a:ext cx="10541977" cy="369332"/>
          </a:xfrm>
          <a:prstGeom prst="rect">
            <a:avLst/>
          </a:prstGeom>
          <a:noFill/>
        </p:spPr>
        <p:txBody>
          <a:bodyPr wrap="square" rtlCol="0">
            <a:spAutoFit/>
          </a:bodyPr>
          <a:lstStyle/>
          <a:p>
            <a:r>
              <a:rPr lang="en-US" b="1" dirty="0"/>
              <a:t>Creating indexes to inverted indexes:-</a:t>
            </a:r>
            <a:endParaRPr lang="en-IN" b="1" dirty="0"/>
          </a:p>
        </p:txBody>
      </p:sp>
      <p:sp>
        <p:nvSpPr>
          <p:cNvPr id="5" name="Rectangle 4">
            <a:extLst>
              <a:ext uri="{FF2B5EF4-FFF2-40B4-BE49-F238E27FC236}">
                <a16:creationId xmlns:a16="http://schemas.microsoft.com/office/drawing/2014/main" id="{65E808C9-CD9A-4554-9CA3-367BD1B4B7F5}"/>
              </a:ext>
            </a:extLst>
          </p:cNvPr>
          <p:cNvSpPr/>
          <p:nvPr/>
        </p:nvSpPr>
        <p:spPr>
          <a:xfrm>
            <a:off x="1670538" y="1784838"/>
            <a:ext cx="2206870" cy="26464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Word1#lineStart</a:t>
            </a:r>
          </a:p>
          <a:p>
            <a:pPr algn="ctr"/>
            <a:r>
              <a:rPr lang="en-US" dirty="0"/>
              <a:t>Word20#lineStart</a:t>
            </a:r>
            <a:endParaRPr lang="en-IN" dirty="0"/>
          </a:p>
        </p:txBody>
      </p:sp>
      <p:sp>
        <p:nvSpPr>
          <p:cNvPr id="6" name="Rectangle 5">
            <a:extLst>
              <a:ext uri="{FF2B5EF4-FFF2-40B4-BE49-F238E27FC236}">
                <a16:creationId xmlns:a16="http://schemas.microsoft.com/office/drawing/2014/main" id="{1565E57E-DB66-458E-BBF3-A2C6FEA36B5A}"/>
              </a:ext>
            </a:extLst>
          </p:cNvPr>
          <p:cNvSpPr/>
          <p:nvPr/>
        </p:nvSpPr>
        <p:spPr>
          <a:xfrm>
            <a:off x="4381499" y="1784838"/>
            <a:ext cx="2206870" cy="26464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Word#lineStart</a:t>
            </a:r>
            <a:endParaRPr lang="en-IN" dirty="0"/>
          </a:p>
        </p:txBody>
      </p:sp>
      <p:sp>
        <p:nvSpPr>
          <p:cNvPr id="7" name="Rectangle 6">
            <a:extLst>
              <a:ext uri="{FF2B5EF4-FFF2-40B4-BE49-F238E27FC236}">
                <a16:creationId xmlns:a16="http://schemas.microsoft.com/office/drawing/2014/main" id="{10D0AEA1-8609-4B5E-BF60-693D04467C11}"/>
              </a:ext>
            </a:extLst>
          </p:cNvPr>
          <p:cNvSpPr/>
          <p:nvPr/>
        </p:nvSpPr>
        <p:spPr>
          <a:xfrm>
            <a:off x="6992815" y="1784837"/>
            <a:ext cx="2206870" cy="26464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Word#idf</a:t>
            </a:r>
            <a:r>
              <a:rPr lang="en-US" dirty="0"/>
              <a:t>=[</a:t>
            </a:r>
            <a:r>
              <a:rPr lang="en-US" dirty="0" err="1"/>
              <a:t>doc_id</a:t>
            </a:r>
            <a:r>
              <a:rPr lang="en-US" dirty="0"/>
              <a:t> List]</a:t>
            </a:r>
            <a:endParaRPr lang="en-IN" dirty="0"/>
          </a:p>
        </p:txBody>
      </p:sp>
      <p:sp>
        <p:nvSpPr>
          <p:cNvPr id="8" name="TextBox 7">
            <a:extLst>
              <a:ext uri="{FF2B5EF4-FFF2-40B4-BE49-F238E27FC236}">
                <a16:creationId xmlns:a16="http://schemas.microsoft.com/office/drawing/2014/main" id="{D8F1C8C3-CE1C-43F7-9873-36C9277B73E9}"/>
              </a:ext>
            </a:extLst>
          </p:cNvPr>
          <p:cNvSpPr txBox="1"/>
          <p:nvPr/>
        </p:nvSpPr>
        <p:spPr>
          <a:xfrm>
            <a:off x="1670538" y="1415505"/>
            <a:ext cx="2224454" cy="369332"/>
          </a:xfrm>
          <a:prstGeom prst="rect">
            <a:avLst/>
          </a:prstGeom>
          <a:noFill/>
          <a:ln>
            <a:solidFill>
              <a:schemeClr val="tx1"/>
            </a:solidFill>
          </a:ln>
        </p:spPr>
        <p:txBody>
          <a:bodyPr wrap="square" rtlCol="0">
            <a:spAutoFit/>
          </a:bodyPr>
          <a:lstStyle/>
          <a:p>
            <a:r>
              <a:rPr lang="en-US" dirty="0"/>
              <a:t>*_secondary.txt</a:t>
            </a:r>
            <a:endParaRPr lang="en-IN" dirty="0"/>
          </a:p>
        </p:txBody>
      </p:sp>
      <p:sp>
        <p:nvSpPr>
          <p:cNvPr id="9" name="TextBox 8">
            <a:extLst>
              <a:ext uri="{FF2B5EF4-FFF2-40B4-BE49-F238E27FC236}">
                <a16:creationId xmlns:a16="http://schemas.microsoft.com/office/drawing/2014/main" id="{57C6397A-9E5B-4D1B-BF38-86EA91EA05EC}"/>
              </a:ext>
            </a:extLst>
          </p:cNvPr>
          <p:cNvSpPr txBox="1"/>
          <p:nvPr/>
        </p:nvSpPr>
        <p:spPr>
          <a:xfrm>
            <a:off x="4372707" y="1415505"/>
            <a:ext cx="2224454" cy="369332"/>
          </a:xfrm>
          <a:prstGeom prst="rect">
            <a:avLst/>
          </a:prstGeom>
          <a:noFill/>
          <a:ln>
            <a:solidFill>
              <a:schemeClr val="tx1"/>
            </a:solidFill>
          </a:ln>
        </p:spPr>
        <p:txBody>
          <a:bodyPr wrap="square" rtlCol="0">
            <a:spAutoFit/>
          </a:bodyPr>
          <a:lstStyle/>
          <a:p>
            <a:r>
              <a:rPr lang="en-US" dirty="0"/>
              <a:t>*_offset.txt</a:t>
            </a:r>
            <a:endParaRPr lang="en-IN" dirty="0"/>
          </a:p>
        </p:txBody>
      </p:sp>
      <p:sp>
        <p:nvSpPr>
          <p:cNvPr id="10" name="TextBox 9">
            <a:extLst>
              <a:ext uri="{FF2B5EF4-FFF2-40B4-BE49-F238E27FC236}">
                <a16:creationId xmlns:a16="http://schemas.microsoft.com/office/drawing/2014/main" id="{5D7576AE-D236-4D06-8032-F469E6D9C766}"/>
              </a:ext>
            </a:extLst>
          </p:cNvPr>
          <p:cNvSpPr txBox="1"/>
          <p:nvPr/>
        </p:nvSpPr>
        <p:spPr>
          <a:xfrm>
            <a:off x="6984023" y="1415505"/>
            <a:ext cx="2224454" cy="369332"/>
          </a:xfrm>
          <a:prstGeom prst="rect">
            <a:avLst/>
          </a:prstGeom>
          <a:noFill/>
          <a:ln>
            <a:solidFill>
              <a:schemeClr val="tx1"/>
            </a:solidFill>
          </a:ln>
        </p:spPr>
        <p:txBody>
          <a:bodyPr wrap="square" rtlCol="0">
            <a:spAutoFit/>
          </a:bodyPr>
          <a:lstStyle/>
          <a:p>
            <a:r>
              <a:rPr lang="en-US" dirty="0"/>
              <a:t>*_index.txt</a:t>
            </a:r>
            <a:endParaRPr lang="en-IN" dirty="0"/>
          </a:p>
        </p:txBody>
      </p:sp>
    </p:spTree>
    <p:extLst>
      <p:ext uri="{BB962C8B-B14F-4D97-AF65-F5344CB8AC3E}">
        <p14:creationId xmlns:p14="http://schemas.microsoft.com/office/powerpoint/2010/main" val="2632988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715108" y="52602"/>
            <a:ext cx="10515600" cy="888205"/>
          </a:xfrm>
        </p:spPr>
        <p:txBody>
          <a:bodyPr>
            <a:normAutofit/>
          </a:bodyPr>
          <a:lstStyle/>
          <a:p>
            <a:pPr algn="ctr"/>
            <a:r>
              <a:rPr lang="en-US" sz="3600" b="1" dirty="0">
                <a:solidFill>
                  <a:srgbClr val="00B050"/>
                </a:solidFill>
              </a:rPr>
              <a:t>Text Preprocessing</a:t>
            </a:r>
            <a:endParaRPr lang="en-IN" sz="3600" b="1" dirty="0">
              <a:solidFill>
                <a:srgbClr val="00B050"/>
              </a:solidFill>
            </a:endParaRPr>
          </a:p>
        </p:txBody>
      </p:sp>
      <p:sp>
        <p:nvSpPr>
          <p:cNvPr id="6" name="TextBox 5">
            <a:extLst>
              <a:ext uri="{FF2B5EF4-FFF2-40B4-BE49-F238E27FC236}">
                <a16:creationId xmlns:a16="http://schemas.microsoft.com/office/drawing/2014/main" id="{B72309A8-D8BC-4776-A548-AD8857FADAC2}"/>
              </a:ext>
            </a:extLst>
          </p:cNvPr>
          <p:cNvSpPr txBox="1"/>
          <p:nvPr/>
        </p:nvSpPr>
        <p:spPr>
          <a:xfrm>
            <a:off x="430823" y="1019908"/>
            <a:ext cx="11412415" cy="4524315"/>
          </a:xfrm>
          <a:prstGeom prst="rect">
            <a:avLst/>
          </a:prstGeom>
          <a:noFill/>
        </p:spPr>
        <p:txBody>
          <a:bodyPr wrap="square" rtlCol="0">
            <a:spAutoFit/>
          </a:bodyPr>
          <a:lstStyle/>
          <a:p>
            <a:pPr marL="342900" indent="-342900">
              <a:buAutoNum type="arabicParenR"/>
            </a:pPr>
            <a:r>
              <a:rPr lang="en-US" dirty="0"/>
              <a:t>Tokenization</a:t>
            </a:r>
          </a:p>
          <a:p>
            <a:pPr marL="285750" indent="-285750">
              <a:buFont typeface="Wingdings" panose="05000000000000000000" pitchFamily="2" charset="2"/>
              <a:buChar char="§"/>
            </a:pPr>
            <a:r>
              <a:rPr lang="en-US" dirty="0"/>
              <a:t>White Space Tokenizer</a:t>
            </a:r>
          </a:p>
          <a:p>
            <a:pPr marL="285750" indent="-285750">
              <a:buFont typeface="Wingdings" panose="05000000000000000000" pitchFamily="2" charset="2"/>
              <a:buChar char="§"/>
            </a:pPr>
            <a:r>
              <a:rPr lang="en-US" dirty="0"/>
              <a:t>Penn Treebank Tokenizer</a:t>
            </a:r>
          </a:p>
          <a:p>
            <a:pPr marL="342900" indent="-342900">
              <a:buAutoNum type="arabicParenR" startAt="2"/>
            </a:pPr>
            <a:endParaRPr lang="en-US" dirty="0"/>
          </a:p>
          <a:p>
            <a:pPr marL="342900" indent="-342900">
              <a:buAutoNum type="arabicParenR" startAt="2"/>
            </a:pPr>
            <a:r>
              <a:rPr lang="en-US" dirty="0"/>
              <a:t>Sentence Segmentation – </a:t>
            </a:r>
            <a:r>
              <a:rPr lang="en-US" dirty="0">
                <a:solidFill>
                  <a:srgbClr val="0070C0"/>
                </a:solidFill>
              </a:rPr>
              <a:t>mark the sentence ending</a:t>
            </a:r>
          </a:p>
          <a:p>
            <a:pPr marL="342900" indent="-342900">
              <a:buAutoNum type="arabicParenR" startAt="2"/>
            </a:pPr>
            <a:endParaRPr lang="en-US" dirty="0">
              <a:solidFill>
                <a:srgbClr val="0070C0"/>
              </a:solidFill>
            </a:endParaRPr>
          </a:p>
          <a:p>
            <a:pPr marL="342900" indent="-342900">
              <a:buAutoNum type="arabicParenR" startAt="2"/>
            </a:pPr>
            <a:r>
              <a:rPr lang="en-US" dirty="0"/>
              <a:t>Case Folding – </a:t>
            </a:r>
            <a:r>
              <a:rPr lang="en-US" dirty="0">
                <a:solidFill>
                  <a:srgbClr val="0070C0"/>
                </a:solidFill>
              </a:rPr>
              <a:t>ex: if user types ‘</a:t>
            </a:r>
            <a:r>
              <a:rPr lang="en-US" dirty="0" err="1">
                <a:solidFill>
                  <a:srgbClr val="0070C0"/>
                </a:solidFill>
              </a:rPr>
              <a:t>ravi</a:t>
            </a:r>
            <a:r>
              <a:rPr lang="en-US" dirty="0">
                <a:solidFill>
                  <a:srgbClr val="0070C0"/>
                </a:solidFill>
              </a:rPr>
              <a:t>’ in small or capital letters ,he mean the same thing i.e., we need to understand and converge words having same root meaning</a:t>
            </a:r>
          </a:p>
          <a:p>
            <a:pPr marL="342900" indent="-342900">
              <a:buAutoNum type="arabicParenR" startAt="2"/>
            </a:pPr>
            <a:endParaRPr lang="en-US" dirty="0">
              <a:solidFill>
                <a:srgbClr val="0070C0"/>
              </a:solidFill>
            </a:endParaRPr>
          </a:p>
          <a:p>
            <a:pPr marL="342900" indent="-342900">
              <a:buAutoNum type="arabicParenR" startAt="2"/>
            </a:pPr>
            <a:r>
              <a:rPr lang="en-US" dirty="0"/>
              <a:t>Removing Stop Words – </a:t>
            </a:r>
            <a:r>
              <a:rPr lang="en-US" dirty="0">
                <a:solidFill>
                  <a:srgbClr val="0070C0"/>
                </a:solidFill>
              </a:rPr>
              <a:t>ex: is, a, an, the etc., are really not important coming to search</a:t>
            </a:r>
          </a:p>
          <a:p>
            <a:pPr marL="342900" indent="-342900">
              <a:buAutoNum type="arabicParenR" startAt="2"/>
            </a:pPr>
            <a:endParaRPr lang="en-US" dirty="0"/>
          </a:p>
          <a:p>
            <a:pPr marL="342900" indent="-342900">
              <a:buAutoNum type="arabicParenR" startAt="2"/>
            </a:pPr>
            <a:r>
              <a:rPr lang="en-US" dirty="0"/>
              <a:t>Stemming – </a:t>
            </a:r>
            <a:r>
              <a:rPr lang="en-US" dirty="0">
                <a:solidFill>
                  <a:srgbClr val="0070C0"/>
                </a:solidFill>
              </a:rPr>
              <a:t>ex: obtaining root word from given word </a:t>
            </a:r>
          </a:p>
          <a:p>
            <a:pPr marL="342900" indent="-342900">
              <a:buFont typeface="Wingdings" panose="05000000000000000000" pitchFamily="2" charset="2"/>
              <a:buChar char="§"/>
            </a:pPr>
            <a:r>
              <a:rPr lang="en-US" dirty="0"/>
              <a:t>Porter Stemming Algorithm(Implemented)</a:t>
            </a:r>
          </a:p>
          <a:p>
            <a:pPr marL="342900" indent="-342900">
              <a:buFont typeface="Wingdings" panose="05000000000000000000" pitchFamily="2" charset="2"/>
              <a:buChar char="§"/>
            </a:pPr>
            <a:r>
              <a:rPr lang="en-US" dirty="0"/>
              <a:t>Lancaster Stemming Algorithm</a:t>
            </a:r>
          </a:p>
          <a:p>
            <a:pPr marL="342900" indent="-342900">
              <a:buFont typeface="Wingdings" panose="05000000000000000000" pitchFamily="2" charset="2"/>
              <a:buChar char="§"/>
            </a:pPr>
            <a:r>
              <a:rPr lang="en-US" dirty="0"/>
              <a:t>WordNet </a:t>
            </a:r>
            <a:r>
              <a:rPr lang="en-US" dirty="0" err="1"/>
              <a:t>Lemmatizer</a:t>
            </a:r>
            <a:endParaRPr lang="en-US" dirty="0"/>
          </a:p>
          <a:p>
            <a:endParaRPr lang="en-IN" dirty="0"/>
          </a:p>
        </p:txBody>
      </p:sp>
    </p:spTree>
    <p:extLst>
      <p:ext uri="{BB962C8B-B14F-4D97-AF65-F5344CB8AC3E}">
        <p14:creationId xmlns:p14="http://schemas.microsoft.com/office/powerpoint/2010/main" val="395732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996698-12D2-49C6-825F-043AF290F642}"/>
              </a:ext>
            </a:extLst>
          </p:cNvPr>
          <p:cNvSpPr txBox="1"/>
          <p:nvPr/>
        </p:nvSpPr>
        <p:spPr>
          <a:xfrm>
            <a:off x="659423" y="325315"/>
            <a:ext cx="10541977" cy="369332"/>
          </a:xfrm>
          <a:prstGeom prst="rect">
            <a:avLst/>
          </a:prstGeom>
          <a:noFill/>
        </p:spPr>
        <p:txBody>
          <a:bodyPr wrap="square" rtlCol="0">
            <a:spAutoFit/>
          </a:bodyPr>
          <a:lstStyle/>
          <a:p>
            <a:r>
              <a:rPr lang="en-US" b="1" dirty="0"/>
              <a:t>Real Example:-</a:t>
            </a:r>
            <a:endParaRPr lang="en-IN" b="1" dirty="0"/>
          </a:p>
        </p:txBody>
      </p:sp>
      <p:sp>
        <p:nvSpPr>
          <p:cNvPr id="5" name="Rectangle 4">
            <a:extLst>
              <a:ext uri="{FF2B5EF4-FFF2-40B4-BE49-F238E27FC236}">
                <a16:creationId xmlns:a16="http://schemas.microsoft.com/office/drawing/2014/main" id="{65E808C9-CD9A-4554-9CA3-367BD1B4B7F5}"/>
              </a:ext>
            </a:extLst>
          </p:cNvPr>
          <p:cNvSpPr/>
          <p:nvPr/>
        </p:nvSpPr>
        <p:spPr>
          <a:xfrm>
            <a:off x="1670538" y="1784838"/>
            <a:ext cx="2206870" cy="4457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earlier#0</a:t>
            </a:r>
          </a:p>
          <a:p>
            <a:pPr algn="ctr"/>
            <a:r>
              <a:rPr lang="en-US" dirty="0"/>
              <a:t>Eval#52</a:t>
            </a:r>
          </a:p>
        </p:txBody>
      </p:sp>
      <p:sp>
        <p:nvSpPr>
          <p:cNvPr id="6" name="Rectangle 5">
            <a:extLst>
              <a:ext uri="{FF2B5EF4-FFF2-40B4-BE49-F238E27FC236}">
                <a16:creationId xmlns:a16="http://schemas.microsoft.com/office/drawing/2014/main" id="{1565E57E-DB66-458E-BBF3-A2C6FEA36B5A}"/>
              </a:ext>
            </a:extLst>
          </p:cNvPr>
          <p:cNvSpPr/>
          <p:nvPr/>
        </p:nvSpPr>
        <p:spPr>
          <a:xfrm>
            <a:off x="4381499" y="1784838"/>
            <a:ext cx="2206870" cy="4457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0</a:t>
            </a:r>
            <a:r>
              <a:rPr lang="en-IN" sz="2000" dirty="0"/>
              <a:t>.earlier#0</a:t>
            </a:r>
          </a:p>
          <a:p>
            <a:pPr algn="ctr"/>
            <a:r>
              <a:rPr lang="en-US" sz="2000" dirty="0"/>
              <a:t>1</a:t>
            </a:r>
            <a:r>
              <a:rPr lang="en-IN" sz="2000" dirty="0"/>
              <a:t>0.edit#25</a:t>
            </a:r>
          </a:p>
          <a:p>
            <a:pPr algn="ctr"/>
            <a:r>
              <a:rPr lang="en-US" sz="2000" dirty="0"/>
              <a:t>.</a:t>
            </a:r>
            <a:endParaRPr lang="en-IN" sz="2000" dirty="0"/>
          </a:p>
          <a:p>
            <a:pPr algn="ctr"/>
            <a:r>
              <a:rPr lang="en-US" sz="2000" dirty="0"/>
              <a:t>.</a:t>
            </a:r>
            <a:endParaRPr lang="en-IN" sz="2000" dirty="0"/>
          </a:p>
          <a:p>
            <a:pPr algn="ctr"/>
            <a:r>
              <a:rPr lang="en-US" sz="2000" dirty="0"/>
              <a:t>.</a:t>
            </a:r>
            <a:endParaRPr lang="en-IN" sz="2000" dirty="0"/>
          </a:p>
          <a:p>
            <a:pPr algn="ctr"/>
            <a:r>
              <a:rPr lang="en-US" sz="2000" dirty="0"/>
              <a:t>.</a:t>
            </a:r>
            <a:endParaRPr lang="en-IN" sz="2000" dirty="0"/>
          </a:p>
          <a:p>
            <a:pPr algn="ctr"/>
            <a:r>
              <a:rPr lang="en-US" sz="2000" dirty="0"/>
              <a:t>.</a:t>
            </a:r>
            <a:endParaRPr lang="en-IN" sz="2000" dirty="0"/>
          </a:p>
          <a:p>
            <a:pPr algn="ctr"/>
            <a:r>
              <a:rPr lang="en-US" sz="2000" dirty="0"/>
              <a:t>.</a:t>
            </a:r>
            <a:endParaRPr lang="en-IN" sz="2000" dirty="0"/>
          </a:p>
          <a:p>
            <a:pPr algn="ctr"/>
            <a:r>
              <a:rPr lang="en-US" sz="2000" dirty="0"/>
              <a:t>5</a:t>
            </a:r>
            <a:r>
              <a:rPr lang="en-IN" sz="2000" dirty="0"/>
              <a:t>2eval#100</a:t>
            </a:r>
          </a:p>
          <a:p>
            <a:pPr algn="ctr"/>
            <a:r>
              <a:rPr lang="en-US" sz="2000" dirty="0"/>
              <a:t>.</a:t>
            </a:r>
            <a:endParaRPr lang="en-IN" sz="2000" dirty="0"/>
          </a:p>
          <a:p>
            <a:pPr algn="ctr"/>
            <a:r>
              <a:rPr lang="en-US" sz="2000" dirty="0"/>
              <a:t>.</a:t>
            </a:r>
            <a:endParaRPr lang="en-IN" sz="2000" dirty="0"/>
          </a:p>
          <a:p>
            <a:pPr algn="ctr"/>
            <a:r>
              <a:rPr lang="en-US" sz="2000" dirty="0"/>
              <a:t>.</a:t>
            </a:r>
            <a:endParaRPr lang="en-IN" sz="2000" dirty="0"/>
          </a:p>
          <a:p>
            <a:pPr algn="ctr"/>
            <a:r>
              <a:rPr lang="en-US" sz="2000" dirty="0"/>
              <a:t>.</a:t>
            </a:r>
          </a:p>
          <a:p>
            <a:pPr algn="ctr"/>
            <a:r>
              <a:rPr lang="en-US" sz="2000" dirty="0"/>
              <a:t>Evaluation#201</a:t>
            </a:r>
            <a:endParaRPr lang="en-IN" sz="2000" dirty="0"/>
          </a:p>
          <a:p>
            <a:pPr algn="ctr"/>
            <a:endParaRPr lang="en-US" dirty="0"/>
          </a:p>
        </p:txBody>
      </p:sp>
      <p:sp>
        <p:nvSpPr>
          <p:cNvPr id="7" name="Rectangle 6">
            <a:extLst>
              <a:ext uri="{FF2B5EF4-FFF2-40B4-BE49-F238E27FC236}">
                <a16:creationId xmlns:a16="http://schemas.microsoft.com/office/drawing/2014/main" id="{10D0AEA1-8609-4B5E-BF60-693D04467C11}"/>
              </a:ext>
            </a:extLst>
          </p:cNvPr>
          <p:cNvSpPr/>
          <p:nvPr/>
        </p:nvSpPr>
        <p:spPr>
          <a:xfrm>
            <a:off x="6992815" y="1784837"/>
            <a:ext cx="4683370" cy="4457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0earlier#03=2_1:1;3_1:1;</a:t>
            </a:r>
          </a:p>
          <a:p>
            <a:pPr algn="ctr"/>
            <a:r>
              <a:rPr lang="en-US" dirty="0"/>
              <a:t>25edit#06=4_1:1;</a:t>
            </a:r>
          </a:p>
          <a:p>
            <a:pPr algn="ctr"/>
            <a:r>
              <a:rPr lang="en-US" dirty="0"/>
              <a:t>.</a:t>
            </a:r>
          </a:p>
          <a:p>
            <a:pPr algn="ctr"/>
            <a:r>
              <a:rPr lang="en-US" dirty="0"/>
              <a:t>.</a:t>
            </a:r>
          </a:p>
          <a:p>
            <a:pPr algn="ctr"/>
            <a:r>
              <a:rPr lang="en-US" dirty="0"/>
              <a:t>.</a:t>
            </a:r>
          </a:p>
          <a:p>
            <a:pPr algn="ctr"/>
            <a:r>
              <a:rPr lang="en-US" dirty="0"/>
              <a:t>.</a:t>
            </a:r>
          </a:p>
          <a:p>
            <a:pPr algn="ctr"/>
            <a:r>
              <a:rPr lang="en-US" dirty="0"/>
              <a:t>.</a:t>
            </a:r>
          </a:p>
          <a:p>
            <a:pPr algn="ctr"/>
            <a:r>
              <a:rPr lang="en-US" dirty="0"/>
              <a:t>100eval#05=10_12:13;</a:t>
            </a:r>
            <a:endParaRPr lang="en-IN" dirty="0"/>
          </a:p>
          <a:p>
            <a:pPr algn="ctr"/>
            <a:r>
              <a:rPr lang="en-US" dirty="0"/>
              <a:t>.</a:t>
            </a:r>
            <a:endParaRPr lang="en-IN" dirty="0"/>
          </a:p>
          <a:p>
            <a:pPr algn="ctr"/>
            <a:r>
              <a:rPr lang="en-US" dirty="0"/>
              <a:t>.</a:t>
            </a:r>
            <a:endParaRPr lang="en-IN" dirty="0"/>
          </a:p>
          <a:p>
            <a:pPr algn="ctr"/>
            <a:r>
              <a:rPr lang="en-US" dirty="0"/>
              <a:t>.</a:t>
            </a:r>
            <a:endParaRPr lang="en-IN" dirty="0"/>
          </a:p>
          <a:p>
            <a:pPr algn="ctr"/>
            <a:r>
              <a:rPr lang="en-US" dirty="0"/>
              <a:t>.</a:t>
            </a:r>
            <a:endParaRPr lang="en-IN" dirty="0"/>
          </a:p>
          <a:p>
            <a:pPr algn="ctr"/>
            <a:r>
              <a:rPr lang="en-US" dirty="0"/>
              <a:t>2</a:t>
            </a:r>
            <a:r>
              <a:rPr lang="en-IN" dirty="0"/>
              <a:t>01evaluation#07=20_13:1;</a:t>
            </a:r>
            <a:endParaRPr lang="en-US" dirty="0"/>
          </a:p>
        </p:txBody>
      </p:sp>
      <p:sp>
        <p:nvSpPr>
          <p:cNvPr id="8" name="TextBox 7">
            <a:extLst>
              <a:ext uri="{FF2B5EF4-FFF2-40B4-BE49-F238E27FC236}">
                <a16:creationId xmlns:a16="http://schemas.microsoft.com/office/drawing/2014/main" id="{D8F1C8C3-CE1C-43F7-9873-36C9277B73E9}"/>
              </a:ext>
            </a:extLst>
          </p:cNvPr>
          <p:cNvSpPr txBox="1"/>
          <p:nvPr/>
        </p:nvSpPr>
        <p:spPr>
          <a:xfrm>
            <a:off x="1670538" y="1415505"/>
            <a:ext cx="2224454" cy="369332"/>
          </a:xfrm>
          <a:prstGeom prst="rect">
            <a:avLst/>
          </a:prstGeom>
          <a:noFill/>
          <a:ln>
            <a:solidFill>
              <a:schemeClr val="tx1"/>
            </a:solidFill>
          </a:ln>
        </p:spPr>
        <p:txBody>
          <a:bodyPr wrap="square" rtlCol="0">
            <a:spAutoFit/>
          </a:bodyPr>
          <a:lstStyle/>
          <a:p>
            <a:r>
              <a:rPr lang="en-US" dirty="0"/>
              <a:t>*4_secondary.txt</a:t>
            </a:r>
            <a:endParaRPr lang="en-IN" dirty="0"/>
          </a:p>
        </p:txBody>
      </p:sp>
      <p:sp>
        <p:nvSpPr>
          <p:cNvPr id="9" name="TextBox 8">
            <a:extLst>
              <a:ext uri="{FF2B5EF4-FFF2-40B4-BE49-F238E27FC236}">
                <a16:creationId xmlns:a16="http://schemas.microsoft.com/office/drawing/2014/main" id="{57C6397A-9E5B-4D1B-BF38-86EA91EA05EC}"/>
              </a:ext>
            </a:extLst>
          </p:cNvPr>
          <p:cNvSpPr txBox="1"/>
          <p:nvPr/>
        </p:nvSpPr>
        <p:spPr>
          <a:xfrm>
            <a:off x="4372707" y="1415505"/>
            <a:ext cx="2224454" cy="369332"/>
          </a:xfrm>
          <a:prstGeom prst="rect">
            <a:avLst/>
          </a:prstGeom>
          <a:noFill/>
          <a:ln>
            <a:solidFill>
              <a:schemeClr val="tx1"/>
            </a:solidFill>
          </a:ln>
        </p:spPr>
        <p:txBody>
          <a:bodyPr wrap="square" rtlCol="0">
            <a:spAutoFit/>
          </a:bodyPr>
          <a:lstStyle/>
          <a:p>
            <a:r>
              <a:rPr lang="en-US" dirty="0"/>
              <a:t>*4_offset.txt</a:t>
            </a:r>
            <a:endParaRPr lang="en-IN" dirty="0"/>
          </a:p>
        </p:txBody>
      </p:sp>
      <p:sp>
        <p:nvSpPr>
          <p:cNvPr id="10" name="TextBox 9">
            <a:extLst>
              <a:ext uri="{FF2B5EF4-FFF2-40B4-BE49-F238E27FC236}">
                <a16:creationId xmlns:a16="http://schemas.microsoft.com/office/drawing/2014/main" id="{5D7576AE-D236-4D06-8032-F469E6D9C766}"/>
              </a:ext>
            </a:extLst>
          </p:cNvPr>
          <p:cNvSpPr txBox="1"/>
          <p:nvPr/>
        </p:nvSpPr>
        <p:spPr>
          <a:xfrm>
            <a:off x="6984023" y="1415505"/>
            <a:ext cx="4692162" cy="369332"/>
          </a:xfrm>
          <a:prstGeom prst="rect">
            <a:avLst/>
          </a:prstGeom>
          <a:noFill/>
          <a:ln>
            <a:solidFill>
              <a:schemeClr val="tx1"/>
            </a:solidFill>
          </a:ln>
        </p:spPr>
        <p:txBody>
          <a:bodyPr wrap="square" rtlCol="0">
            <a:spAutoFit/>
          </a:bodyPr>
          <a:lstStyle/>
          <a:p>
            <a:r>
              <a:rPr lang="en-US" dirty="0"/>
              <a:t>*4_index.txt</a:t>
            </a:r>
            <a:endParaRPr lang="en-IN" dirty="0"/>
          </a:p>
        </p:txBody>
      </p:sp>
    </p:spTree>
    <p:extLst>
      <p:ext uri="{BB962C8B-B14F-4D97-AF65-F5344CB8AC3E}">
        <p14:creationId xmlns:p14="http://schemas.microsoft.com/office/powerpoint/2010/main" val="122999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48FD0E-CF40-4D3A-9A3F-B7963B901FEC}"/>
              </a:ext>
            </a:extLst>
          </p:cNvPr>
          <p:cNvSpPr/>
          <p:nvPr/>
        </p:nvSpPr>
        <p:spPr>
          <a:xfrm>
            <a:off x="4403302" y="2611178"/>
            <a:ext cx="3069623" cy="923330"/>
          </a:xfrm>
          <a:prstGeom prst="rect">
            <a:avLst/>
          </a:prstGeom>
          <a:noFill/>
        </p:spPr>
        <p:txBody>
          <a:bodyPr wrap="none" lIns="91440" tIns="45720" rIns="91440" bIns="45720">
            <a:spAutoFit/>
          </a:bodyPr>
          <a:lstStyle/>
          <a:p>
            <a:pPr algn="ctr"/>
            <a:r>
              <a:rPr lang="en-US" sz="5400" b="0" cap="none" spc="0" dirty="0">
                <a:ln w="0"/>
                <a:solidFill>
                  <a:srgbClr val="002060"/>
                </a:soli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40426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518746" y="219655"/>
            <a:ext cx="10515600" cy="888205"/>
          </a:xfrm>
        </p:spPr>
        <p:txBody>
          <a:bodyPr>
            <a:normAutofit/>
          </a:bodyPr>
          <a:lstStyle/>
          <a:p>
            <a:pPr algn="ctr"/>
            <a:r>
              <a:rPr lang="en-US" sz="3600" b="1" dirty="0">
                <a:solidFill>
                  <a:srgbClr val="00B050"/>
                </a:solidFill>
              </a:rPr>
              <a:t>Tokenization</a:t>
            </a:r>
            <a:endParaRPr lang="en-IN" sz="3600" b="1" dirty="0">
              <a:solidFill>
                <a:srgbClr val="00B050"/>
              </a:solidFill>
            </a:endParaRPr>
          </a:p>
        </p:txBody>
      </p:sp>
      <p:sp>
        <p:nvSpPr>
          <p:cNvPr id="6" name="TextBox 5">
            <a:extLst>
              <a:ext uri="{FF2B5EF4-FFF2-40B4-BE49-F238E27FC236}">
                <a16:creationId xmlns:a16="http://schemas.microsoft.com/office/drawing/2014/main" id="{B72309A8-D8BC-4776-A548-AD8857FADAC2}"/>
              </a:ext>
            </a:extLst>
          </p:cNvPr>
          <p:cNvSpPr txBox="1"/>
          <p:nvPr/>
        </p:nvSpPr>
        <p:spPr>
          <a:xfrm>
            <a:off x="779585" y="2409091"/>
            <a:ext cx="11412415" cy="2585323"/>
          </a:xfrm>
          <a:prstGeom prst="rect">
            <a:avLst/>
          </a:prstGeom>
          <a:noFill/>
        </p:spPr>
        <p:txBody>
          <a:bodyPr wrap="square" rtlCol="0">
            <a:spAutoFit/>
          </a:bodyPr>
          <a:lstStyle/>
          <a:p>
            <a:pPr marL="342900" indent="-342900">
              <a:buAutoNum type="arabicParenR"/>
            </a:pPr>
            <a:r>
              <a:rPr lang="en-US" dirty="0"/>
              <a:t>White space tokenizer</a:t>
            </a:r>
          </a:p>
          <a:p>
            <a:r>
              <a:rPr lang="en-US" dirty="0"/>
              <a:t>Ex:- </a:t>
            </a:r>
            <a:r>
              <a:rPr lang="en-US" u="sng" dirty="0">
                <a:solidFill>
                  <a:srgbClr val="0070C0"/>
                </a:solidFill>
              </a:rPr>
              <a:t>Dr.</a:t>
            </a:r>
            <a:r>
              <a:rPr lang="en-US" dirty="0">
                <a:solidFill>
                  <a:srgbClr val="0070C0"/>
                </a:solidFill>
              </a:rPr>
              <a:t> </a:t>
            </a:r>
            <a:r>
              <a:rPr lang="en-US" u="sng" dirty="0">
                <a:solidFill>
                  <a:srgbClr val="0070C0"/>
                </a:solidFill>
              </a:rPr>
              <a:t>Srikant</a:t>
            </a:r>
            <a:r>
              <a:rPr lang="en-US" dirty="0">
                <a:solidFill>
                  <a:srgbClr val="0070C0"/>
                </a:solidFill>
              </a:rPr>
              <a:t> </a:t>
            </a:r>
            <a:r>
              <a:rPr lang="en-US" u="sng" dirty="0">
                <a:solidFill>
                  <a:srgbClr val="0070C0"/>
                </a:solidFill>
              </a:rPr>
              <a:t>Varma</a:t>
            </a:r>
            <a:r>
              <a:rPr lang="en-US" dirty="0">
                <a:solidFill>
                  <a:srgbClr val="0070C0"/>
                </a:solidFill>
              </a:rPr>
              <a:t> </a:t>
            </a:r>
            <a:r>
              <a:rPr lang="en-US" u="sng" dirty="0">
                <a:solidFill>
                  <a:srgbClr val="0070C0"/>
                </a:solidFill>
              </a:rPr>
              <a:t>still</a:t>
            </a:r>
            <a:r>
              <a:rPr lang="en-US" dirty="0">
                <a:solidFill>
                  <a:srgbClr val="0070C0"/>
                </a:solidFill>
              </a:rPr>
              <a:t> </a:t>
            </a:r>
            <a:r>
              <a:rPr lang="en-US" u="sng" dirty="0">
                <a:solidFill>
                  <a:srgbClr val="0070C0"/>
                </a:solidFill>
              </a:rPr>
              <a:t>has</a:t>
            </a:r>
            <a:r>
              <a:rPr lang="en-US" dirty="0">
                <a:solidFill>
                  <a:srgbClr val="0070C0"/>
                </a:solidFill>
              </a:rPr>
              <a:t>  </a:t>
            </a:r>
            <a:r>
              <a:rPr lang="en-US" u="sng" dirty="0">
                <a:solidFill>
                  <a:srgbClr val="0070C0"/>
                </a:solidFill>
              </a:rPr>
              <a:t>possession</a:t>
            </a:r>
            <a:r>
              <a:rPr lang="en-US" dirty="0">
                <a:solidFill>
                  <a:srgbClr val="0070C0"/>
                </a:solidFill>
              </a:rPr>
              <a:t> </a:t>
            </a:r>
            <a:r>
              <a:rPr lang="en-US" u="sng" dirty="0">
                <a:solidFill>
                  <a:srgbClr val="0070C0"/>
                </a:solidFill>
              </a:rPr>
              <a:t>of</a:t>
            </a:r>
            <a:r>
              <a:rPr lang="en-US" dirty="0">
                <a:solidFill>
                  <a:srgbClr val="0070C0"/>
                </a:solidFill>
              </a:rPr>
              <a:t> </a:t>
            </a:r>
            <a:r>
              <a:rPr lang="en-US" u="sng" dirty="0">
                <a:solidFill>
                  <a:srgbClr val="0070C0"/>
                </a:solidFill>
              </a:rPr>
              <a:t>his</a:t>
            </a:r>
            <a:r>
              <a:rPr lang="en-US" dirty="0">
                <a:solidFill>
                  <a:srgbClr val="0070C0"/>
                </a:solidFill>
              </a:rPr>
              <a:t> </a:t>
            </a:r>
            <a:r>
              <a:rPr lang="en-US" u="sng" dirty="0">
                <a:solidFill>
                  <a:srgbClr val="0070C0"/>
                </a:solidFill>
              </a:rPr>
              <a:t>ill-gotten</a:t>
            </a:r>
            <a:r>
              <a:rPr lang="en-US" dirty="0">
                <a:solidFill>
                  <a:srgbClr val="0070C0"/>
                </a:solidFill>
              </a:rPr>
              <a:t> </a:t>
            </a:r>
            <a:r>
              <a:rPr lang="en-US" u="sng" dirty="0">
                <a:solidFill>
                  <a:srgbClr val="0070C0"/>
                </a:solidFill>
              </a:rPr>
              <a:t>goods;</a:t>
            </a:r>
            <a:r>
              <a:rPr lang="en-US" dirty="0">
                <a:solidFill>
                  <a:srgbClr val="0070C0"/>
                </a:solidFill>
              </a:rPr>
              <a:t>  </a:t>
            </a:r>
            <a:r>
              <a:rPr lang="en-US" u="sng" dirty="0">
                <a:solidFill>
                  <a:srgbClr val="0070C0"/>
                </a:solidFill>
              </a:rPr>
              <a:t>his</a:t>
            </a:r>
            <a:r>
              <a:rPr lang="en-US" dirty="0">
                <a:solidFill>
                  <a:srgbClr val="0070C0"/>
                </a:solidFill>
              </a:rPr>
              <a:t> </a:t>
            </a:r>
            <a:r>
              <a:rPr lang="en-US" u="sng" dirty="0">
                <a:solidFill>
                  <a:srgbClr val="0070C0"/>
                </a:solidFill>
              </a:rPr>
              <a:t>brother’s</a:t>
            </a:r>
            <a:r>
              <a:rPr lang="en-US" dirty="0">
                <a:solidFill>
                  <a:srgbClr val="0070C0"/>
                </a:solidFill>
              </a:rPr>
              <a:t> </a:t>
            </a:r>
            <a:r>
              <a:rPr lang="en-US" u="sng" dirty="0">
                <a:solidFill>
                  <a:srgbClr val="0070C0"/>
                </a:solidFill>
              </a:rPr>
              <a:t>assets</a:t>
            </a:r>
            <a:r>
              <a:rPr lang="en-US" dirty="0">
                <a:solidFill>
                  <a:srgbClr val="0070C0"/>
                </a:solidFill>
              </a:rPr>
              <a:t> </a:t>
            </a:r>
            <a:r>
              <a:rPr lang="en-US" u="sng" dirty="0">
                <a:solidFill>
                  <a:srgbClr val="0070C0"/>
                </a:solidFill>
              </a:rPr>
              <a:t>and</a:t>
            </a:r>
            <a:r>
              <a:rPr lang="en-US" dirty="0">
                <a:solidFill>
                  <a:srgbClr val="0070C0"/>
                </a:solidFill>
              </a:rPr>
              <a:t> </a:t>
            </a:r>
            <a:r>
              <a:rPr lang="en-US" u="sng" dirty="0">
                <a:solidFill>
                  <a:srgbClr val="0070C0"/>
                </a:solidFill>
              </a:rPr>
              <a:t>liabilities.</a:t>
            </a:r>
          </a:p>
          <a:p>
            <a:r>
              <a:rPr lang="en-US" dirty="0">
                <a:solidFill>
                  <a:srgbClr val="FF0000"/>
                </a:solidFill>
              </a:rPr>
              <a:t>#tokens = 15</a:t>
            </a:r>
          </a:p>
          <a:p>
            <a:pPr marL="342900" indent="-342900">
              <a:buAutoNum type="arabicParenR" startAt="2"/>
            </a:pPr>
            <a:endParaRPr lang="en-US" dirty="0"/>
          </a:p>
          <a:p>
            <a:r>
              <a:rPr lang="en-US" dirty="0"/>
              <a:t>If we tokenize based on all characters other than alphabets(A-Z, a-z)</a:t>
            </a:r>
          </a:p>
          <a:p>
            <a:r>
              <a:rPr lang="en-US" dirty="0"/>
              <a:t>Ex:- </a:t>
            </a:r>
            <a:r>
              <a:rPr lang="en-US" u="sng" dirty="0">
                <a:solidFill>
                  <a:srgbClr val="0070C0"/>
                </a:solidFill>
              </a:rPr>
              <a:t>Dr</a:t>
            </a:r>
            <a:r>
              <a:rPr lang="en-US" dirty="0">
                <a:solidFill>
                  <a:srgbClr val="0070C0"/>
                </a:solidFill>
              </a:rPr>
              <a:t> </a:t>
            </a:r>
            <a:r>
              <a:rPr lang="en-US" u="sng" dirty="0">
                <a:solidFill>
                  <a:srgbClr val="0070C0"/>
                </a:solidFill>
              </a:rPr>
              <a:t>Srikant</a:t>
            </a:r>
            <a:r>
              <a:rPr lang="en-US" dirty="0">
                <a:solidFill>
                  <a:srgbClr val="0070C0"/>
                </a:solidFill>
              </a:rPr>
              <a:t> </a:t>
            </a:r>
            <a:r>
              <a:rPr lang="en-US" u="sng" dirty="0">
                <a:solidFill>
                  <a:srgbClr val="0070C0"/>
                </a:solidFill>
              </a:rPr>
              <a:t>Varma</a:t>
            </a:r>
            <a:r>
              <a:rPr lang="en-US" dirty="0">
                <a:solidFill>
                  <a:srgbClr val="0070C0"/>
                </a:solidFill>
              </a:rPr>
              <a:t> </a:t>
            </a:r>
            <a:r>
              <a:rPr lang="en-US" u="sng" dirty="0">
                <a:solidFill>
                  <a:srgbClr val="0070C0"/>
                </a:solidFill>
              </a:rPr>
              <a:t>still</a:t>
            </a:r>
            <a:r>
              <a:rPr lang="en-US" dirty="0">
                <a:solidFill>
                  <a:srgbClr val="0070C0"/>
                </a:solidFill>
              </a:rPr>
              <a:t> </a:t>
            </a:r>
            <a:r>
              <a:rPr lang="en-US" u="sng" dirty="0">
                <a:solidFill>
                  <a:srgbClr val="0070C0"/>
                </a:solidFill>
              </a:rPr>
              <a:t>has</a:t>
            </a:r>
            <a:r>
              <a:rPr lang="en-US" dirty="0">
                <a:solidFill>
                  <a:srgbClr val="0070C0"/>
                </a:solidFill>
              </a:rPr>
              <a:t>  </a:t>
            </a:r>
            <a:r>
              <a:rPr lang="en-US" u="sng" dirty="0">
                <a:solidFill>
                  <a:srgbClr val="0070C0"/>
                </a:solidFill>
              </a:rPr>
              <a:t>possession</a:t>
            </a:r>
            <a:r>
              <a:rPr lang="en-US" dirty="0">
                <a:solidFill>
                  <a:srgbClr val="0070C0"/>
                </a:solidFill>
              </a:rPr>
              <a:t> </a:t>
            </a:r>
            <a:r>
              <a:rPr lang="en-US" u="sng" dirty="0">
                <a:solidFill>
                  <a:srgbClr val="0070C0"/>
                </a:solidFill>
              </a:rPr>
              <a:t>of</a:t>
            </a:r>
            <a:r>
              <a:rPr lang="en-US" dirty="0">
                <a:solidFill>
                  <a:srgbClr val="0070C0"/>
                </a:solidFill>
              </a:rPr>
              <a:t> </a:t>
            </a:r>
            <a:r>
              <a:rPr lang="en-US" u="sng" dirty="0">
                <a:solidFill>
                  <a:srgbClr val="0070C0"/>
                </a:solidFill>
              </a:rPr>
              <a:t>his</a:t>
            </a:r>
            <a:r>
              <a:rPr lang="en-US" dirty="0">
                <a:solidFill>
                  <a:srgbClr val="0070C0"/>
                </a:solidFill>
              </a:rPr>
              <a:t> </a:t>
            </a:r>
            <a:r>
              <a:rPr lang="en-US" u="sng" dirty="0">
                <a:solidFill>
                  <a:srgbClr val="0070C0"/>
                </a:solidFill>
              </a:rPr>
              <a:t>ill</a:t>
            </a:r>
            <a:r>
              <a:rPr lang="en-US" dirty="0">
                <a:solidFill>
                  <a:srgbClr val="0070C0"/>
                </a:solidFill>
              </a:rPr>
              <a:t> </a:t>
            </a:r>
            <a:r>
              <a:rPr lang="en-US" u="sng" dirty="0">
                <a:solidFill>
                  <a:srgbClr val="0070C0"/>
                </a:solidFill>
              </a:rPr>
              <a:t>gotten</a:t>
            </a:r>
            <a:r>
              <a:rPr lang="en-US" dirty="0">
                <a:solidFill>
                  <a:srgbClr val="0070C0"/>
                </a:solidFill>
              </a:rPr>
              <a:t> </a:t>
            </a:r>
            <a:r>
              <a:rPr lang="en-US" u="sng" dirty="0">
                <a:solidFill>
                  <a:srgbClr val="0070C0"/>
                </a:solidFill>
              </a:rPr>
              <a:t>goods</a:t>
            </a:r>
            <a:r>
              <a:rPr lang="en-US" dirty="0">
                <a:solidFill>
                  <a:srgbClr val="0070C0"/>
                </a:solidFill>
              </a:rPr>
              <a:t> </a:t>
            </a:r>
            <a:r>
              <a:rPr lang="en-US" u="sng" dirty="0">
                <a:solidFill>
                  <a:srgbClr val="0070C0"/>
                </a:solidFill>
              </a:rPr>
              <a:t>his</a:t>
            </a:r>
            <a:r>
              <a:rPr lang="en-US" dirty="0">
                <a:solidFill>
                  <a:srgbClr val="0070C0"/>
                </a:solidFill>
              </a:rPr>
              <a:t> </a:t>
            </a:r>
            <a:r>
              <a:rPr lang="en-US" u="sng" dirty="0">
                <a:solidFill>
                  <a:srgbClr val="0070C0"/>
                </a:solidFill>
              </a:rPr>
              <a:t>brother</a:t>
            </a:r>
            <a:r>
              <a:rPr lang="en-US" dirty="0">
                <a:solidFill>
                  <a:srgbClr val="0070C0"/>
                </a:solidFill>
              </a:rPr>
              <a:t> </a:t>
            </a:r>
            <a:r>
              <a:rPr lang="en-US" u="sng" dirty="0">
                <a:solidFill>
                  <a:srgbClr val="0070C0"/>
                </a:solidFill>
              </a:rPr>
              <a:t>s</a:t>
            </a:r>
            <a:r>
              <a:rPr lang="en-US" dirty="0">
                <a:solidFill>
                  <a:srgbClr val="0070C0"/>
                </a:solidFill>
              </a:rPr>
              <a:t> </a:t>
            </a:r>
            <a:r>
              <a:rPr lang="en-US" u="sng" dirty="0">
                <a:solidFill>
                  <a:srgbClr val="0070C0"/>
                </a:solidFill>
              </a:rPr>
              <a:t>assets</a:t>
            </a:r>
            <a:r>
              <a:rPr lang="en-US" dirty="0">
                <a:solidFill>
                  <a:srgbClr val="0070C0"/>
                </a:solidFill>
              </a:rPr>
              <a:t> </a:t>
            </a:r>
            <a:r>
              <a:rPr lang="en-US" u="sng" dirty="0">
                <a:solidFill>
                  <a:srgbClr val="0070C0"/>
                </a:solidFill>
              </a:rPr>
              <a:t>and</a:t>
            </a:r>
            <a:r>
              <a:rPr lang="en-US" dirty="0">
                <a:solidFill>
                  <a:srgbClr val="0070C0"/>
                </a:solidFill>
              </a:rPr>
              <a:t> </a:t>
            </a:r>
            <a:r>
              <a:rPr lang="en-US" u="sng" dirty="0">
                <a:solidFill>
                  <a:srgbClr val="0070C0"/>
                </a:solidFill>
              </a:rPr>
              <a:t>liabilities</a:t>
            </a:r>
          </a:p>
          <a:p>
            <a:r>
              <a:rPr lang="en-US" dirty="0">
                <a:solidFill>
                  <a:srgbClr val="FF0000"/>
                </a:solidFill>
              </a:rPr>
              <a:t>#tokens = 17</a:t>
            </a:r>
          </a:p>
          <a:p>
            <a:endParaRPr lang="en-US" dirty="0"/>
          </a:p>
          <a:p>
            <a:endParaRPr lang="en-IN" dirty="0"/>
          </a:p>
        </p:txBody>
      </p:sp>
    </p:spTree>
    <p:extLst>
      <p:ext uri="{BB962C8B-B14F-4D97-AF65-F5344CB8AC3E}">
        <p14:creationId xmlns:p14="http://schemas.microsoft.com/office/powerpoint/2010/main" val="1875501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D143F8-728C-4F6A-BDEF-4BCB2B771A55}"/>
              </a:ext>
            </a:extLst>
          </p:cNvPr>
          <p:cNvSpPr>
            <a:spLocks noGrp="1"/>
          </p:cNvSpPr>
          <p:nvPr>
            <p:ph type="title"/>
          </p:nvPr>
        </p:nvSpPr>
        <p:spPr>
          <a:xfrm>
            <a:off x="518746" y="219655"/>
            <a:ext cx="10515600" cy="888205"/>
          </a:xfrm>
        </p:spPr>
        <p:txBody>
          <a:bodyPr>
            <a:normAutofit/>
          </a:bodyPr>
          <a:lstStyle/>
          <a:p>
            <a:pPr algn="ctr"/>
            <a:r>
              <a:rPr lang="en-US" sz="3600" b="1" dirty="0">
                <a:solidFill>
                  <a:srgbClr val="00B050"/>
                </a:solidFill>
              </a:rPr>
              <a:t>Issues in Tokenization</a:t>
            </a:r>
            <a:endParaRPr lang="en-IN" sz="3600" b="1" dirty="0">
              <a:solidFill>
                <a:srgbClr val="00B050"/>
              </a:solidFill>
            </a:endParaRPr>
          </a:p>
        </p:txBody>
      </p:sp>
      <p:sp>
        <p:nvSpPr>
          <p:cNvPr id="6" name="TextBox 5">
            <a:extLst>
              <a:ext uri="{FF2B5EF4-FFF2-40B4-BE49-F238E27FC236}">
                <a16:creationId xmlns:a16="http://schemas.microsoft.com/office/drawing/2014/main" id="{B72309A8-D8BC-4776-A548-AD8857FADAC2}"/>
              </a:ext>
            </a:extLst>
          </p:cNvPr>
          <p:cNvSpPr txBox="1"/>
          <p:nvPr/>
        </p:nvSpPr>
        <p:spPr>
          <a:xfrm>
            <a:off x="700454" y="1424353"/>
            <a:ext cx="11412415" cy="4247317"/>
          </a:xfrm>
          <a:prstGeom prst="rect">
            <a:avLst/>
          </a:prstGeom>
          <a:noFill/>
          <a:ln>
            <a:noFill/>
          </a:ln>
        </p:spPr>
        <p:txBody>
          <a:bodyPr wrap="square" rtlCol="0">
            <a:spAutoFit/>
          </a:bodyPr>
          <a:lstStyle/>
          <a:p>
            <a:r>
              <a:rPr lang="en-US" dirty="0"/>
              <a:t>India’s capital </a:t>
            </a:r>
            <a:r>
              <a:rPr lang="en-US" dirty="0">
                <a:sym typeface="Wingdings" panose="05000000000000000000" pitchFamily="2" charset="2"/>
              </a:rPr>
              <a:t> India </a:t>
            </a:r>
            <a:r>
              <a:rPr lang="en-US" dirty="0" err="1">
                <a:sym typeface="Wingdings" panose="05000000000000000000" pitchFamily="2" charset="2"/>
              </a:rPr>
              <a:t>Indias</a:t>
            </a:r>
            <a:r>
              <a:rPr lang="en-US" dirty="0">
                <a:sym typeface="Wingdings" panose="05000000000000000000" pitchFamily="2" charset="2"/>
              </a:rPr>
              <a:t> India’s?</a:t>
            </a:r>
          </a:p>
          <a:p>
            <a:endParaRPr lang="en-US" dirty="0">
              <a:sym typeface="Wingdings" panose="05000000000000000000" pitchFamily="2" charset="2"/>
            </a:endParaRPr>
          </a:p>
          <a:p>
            <a:r>
              <a:rPr lang="en-US" dirty="0">
                <a:sym typeface="Wingdings" panose="05000000000000000000" pitchFamily="2" charset="2"/>
              </a:rPr>
              <a:t>We’re, I’m, aren’t  We are, I am, are not?</a:t>
            </a:r>
          </a:p>
          <a:p>
            <a:endParaRPr lang="en-US" dirty="0"/>
          </a:p>
          <a:p>
            <a:r>
              <a:rPr lang="en-US" dirty="0"/>
              <a:t>Ill-gotten </a:t>
            </a:r>
            <a:r>
              <a:rPr lang="en-US" dirty="0">
                <a:sym typeface="Wingdings" panose="05000000000000000000" pitchFamily="2" charset="2"/>
              </a:rPr>
              <a:t> Ill-gotten, Ill gotten?</a:t>
            </a:r>
          </a:p>
          <a:p>
            <a:endParaRPr lang="en-US" dirty="0">
              <a:sym typeface="Wingdings" panose="05000000000000000000" pitchFamily="2" charset="2"/>
            </a:endParaRPr>
          </a:p>
          <a:p>
            <a:r>
              <a:rPr lang="en-US" dirty="0">
                <a:sym typeface="Wingdings" panose="05000000000000000000" pitchFamily="2" charset="2"/>
              </a:rPr>
              <a:t>Srikant Varma  single token or two?</a:t>
            </a:r>
          </a:p>
          <a:p>
            <a:endParaRPr lang="en-US" dirty="0">
              <a:sym typeface="Wingdings" panose="05000000000000000000" pitchFamily="2" charset="2"/>
            </a:endParaRPr>
          </a:p>
          <a:p>
            <a:r>
              <a:rPr lang="en-US" dirty="0"/>
              <a:t>U.S.A </a:t>
            </a:r>
            <a:r>
              <a:rPr lang="en-US" dirty="0">
                <a:sym typeface="Wingdings" panose="05000000000000000000" pitchFamily="2" charset="2"/>
              </a:rPr>
              <a:t> USA or U.S.A</a:t>
            </a:r>
          </a:p>
          <a:p>
            <a:endParaRPr lang="en-US" dirty="0">
              <a:sym typeface="Wingdings" panose="05000000000000000000" pitchFamily="2" charset="2"/>
            </a:endParaRPr>
          </a:p>
          <a:p>
            <a:r>
              <a:rPr lang="en-US" dirty="0">
                <a:sym typeface="Wingdings" panose="05000000000000000000" pitchFamily="2" charset="2"/>
              </a:rPr>
              <a:t>Special characters and number formats $35.40 , $50.75</a:t>
            </a:r>
            <a:endParaRPr lang="en-US" dirty="0"/>
          </a:p>
          <a:p>
            <a:pPr marL="342900" indent="-342900">
              <a:buAutoNum type="arabicParenR" startAt="2"/>
            </a:pPr>
            <a:endParaRPr lang="en-US" dirty="0"/>
          </a:p>
          <a:p>
            <a:endParaRPr lang="en-US" dirty="0">
              <a:solidFill>
                <a:srgbClr val="FF0000"/>
              </a:solidFill>
            </a:endParaRPr>
          </a:p>
          <a:p>
            <a:endParaRPr lang="en-US" dirty="0"/>
          </a:p>
          <a:p>
            <a:endParaRPr lang="en-IN" dirty="0"/>
          </a:p>
        </p:txBody>
      </p:sp>
      <p:sp>
        <p:nvSpPr>
          <p:cNvPr id="2" name="Right Brace 1">
            <a:extLst>
              <a:ext uri="{FF2B5EF4-FFF2-40B4-BE49-F238E27FC236}">
                <a16:creationId xmlns:a16="http://schemas.microsoft.com/office/drawing/2014/main" id="{88EC0655-262C-4619-A320-821A430593E0}"/>
              </a:ext>
            </a:extLst>
          </p:cNvPr>
          <p:cNvSpPr/>
          <p:nvPr/>
        </p:nvSpPr>
        <p:spPr>
          <a:xfrm>
            <a:off x="5969977" y="1477108"/>
            <a:ext cx="290146" cy="298059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 name="Straight Arrow Connector 3">
            <a:extLst>
              <a:ext uri="{FF2B5EF4-FFF2-40B4-BE49-F238E27FC236}">
                <a16:creationId xmlns:a16="http://schemas.microsoft.com/office/drawing/2014/main" id="{D55C0D64-2401-4571-8C74-56E82166A234}"/>
              </a:ext>
            </a:extLst>
          </p:cNvPr>
          <p:cNvCxnSpPr/>
          <p:nvPr/>
        </p:nvCxnSpPr>
        <p:spPr>
          <a:xfrm flipV="1">
            <a:off x="6096000" y="2162908"/>
            <a:ext cx="2555631" cy="149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43C63B-657D-40F7-BB18-F98603F4480E}"/>
              </a:ext>
            </a:extLst>
          </p:cNvPr>
          <p:cNvSpPr txBox="1"/>
          <p:nvPr/>
        </p:nvSpPr>
        <p:spPr>
          <a:xfrm>
            <a:off x="8651631" y="1802423"/>
            <a:ext cx="2878015" cy="1477328"/>
          </a:xfrm>
          <a:prstGeom prst="rect">
            <a:avLst/>
          </a:prstGeom>
          <a:noFill/>
          <a:ln>
            <a:solidFill>
              <a:schemeClr val="tx1"/>
            </a:solidFill>
          </a:ln>
        </p:spPr>
        <p:txBody>
          <a:bodyPr wrap="square" rtlCol="0">
            <a:spAutoFit/>
          </a:bodyPr>
          <a:lstStyle/>
          <a:p>
            <a:r>
              <a:rPr lang="en-US" dirty="0"/>
              <a:t>Penn Treebank Tokenizer(a standard defined by linguistic Data consortium(LDC)) will answer all these questions</a:t>
            </a:r>
            <a:endParaRPr lang="en-IN" dirty="0"/>
          </a:p>
        </p:txBody>
      </p:sp>
    </p:spTree>
    <p:extLst>
      <p:ext uri="{BB962C8B-B14F-4D97-AF65-F5344CB8AC3E}">
        <p14:creationId xmlns:p14="http://schemas.microsoft.com/office/powerpoint/2010/main" val="2275058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71</Slides>
  <Notes>0</Notes>
  <HiddenSlides>0</HiddenSlide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PowerPoint Presentation</vt:lpstr>
      <vt:lpstr>PowerPoint Presentation</vt:lpstr>
      <vt:lpstr>Exact values vs. full text search</vt:lpstr>
      <vt:lpstr>Analysis and Analyzers</vt:lpstr>
      <vt:lpstr>Inverted Index</vt:lpstr>
      <vt:lpstr>Example</vt:lpstr>
      <vt:lpstr>Text Preprocessing</vt:lpstr>
      <vt:lpstr>Tokenization</vt:lpstr>
      <vt:lpstr>Issues in Tokenization</vt:lpstr>
      <vt:lpstr>Penn Treebank Tokenization</vt:lpstr>
      <vt:lpstr>Case Folding</vt:lpstr>
      <vt:lpstr>Java Code to Implement Whitespace Tokenization</vt:lpstr>
      <vt:lpstr>PowerPoint Presentation</vt:lpstr>
      <vt:lpstr>PowerPoint Presentation</vt:lpstr>
      <vt:lpstr>PowerPoint Presentation</vt:lpstr>
      <vt:lpstr>Java Code to Implement Case Folding on a given sentence</vt:lpstr>
      <vt:lpstr>XML(Extensible Markup Language)</vt:lpstr>
      <vt:lpstr>Sample XML Template</vt:lpstr>
      <vt:lpstr>PowerPoint Presentation</vt:lpstr>
      <vt:lpstr>SAX Parser</vt:lpstr>
      <vt:lpstr>Content Handler Interface</vt:lpstr>
      <vt:lpstr>Why SAX Parser</vt:lpstr>
      <vt:lpstr> SAX Parser Example</vt:lpstr>
      <vt:lpstr>PowerPoint Presentation</vt:lpstr>
      <vt:lpstr>PowerPoint Presentation</vt:lpstr>
      <vt:lpstr> High Level Design</vt:lpstr>
      <vt:lpstr> High Level Design</vt:lpstr>
      <vt:lpstr> High Level Design</vt:lpstr>
      <vt:lpstr> High Level Design</vt:lpstr>
      <vt:lpstr> High Level Design</vt:lpstr>
      <vt:lpstr> How to calculate</vt:lpstr>
      <vt:lpstr> External Sorting</vt:lpstr>
      <vt:lpstr> External Sorting(An example)</vt:lpstr>
      <vt:lpstr> High Level Design</vt:lpstr>
      <vt:lpstr> High Level Design</vt:lpstr>
      <vt:lpstr>PowerPoint Presentation</vt:lpstr>
      <vt:lpstr>How a wiki-page xml file looks like…</vt:lpstr>
      <vt:lpstr>PowerPoint Presentation</vt:lpstr>
      <vt:lpstr>PowerPoint Presentation</vt:lpstr>
      <vt:lpstr>PowerPoint Presentation</vt:lpstr>
      <vt:lpstr>Implementation of Module 1</vt:lpstr>
      <vt:lpstr>PowerPoint Presentation</vt:lpstr>
      <vt:lpstr>PowerPoint Presentation</vt:lpstr>
      <vt:lpstr>PowerPoint Presentation</vt:lpstr>
      <vt:lpstr>PowerPoint Presentation</vt:lpstr>
      <vt:lpstr>PowerPoint Presentation</vt:lpstr>
      <vt:lpstr>PowerPoint Presentation</vt:lpstr>
      <vt:lpstr>Implementation of Module 2</vt:lpstr>
      <vt:lpstr>PowerPoint Presentation</vt:lpstr>
      <vt:lpstr>PowerPoint Presentation</vt:lpstr>
      <vt:lpstr>PowerPoint Presentation</vt:lpstr>
      <vt:lpstr>Module 3-Implementation Overview</vt:lpstr>
      <vt:lpstr>PowerPoint Presentation</vt:lpstr>
      <vt:lpstr>Building a Inverted Index</vt:lpstr>
      <vt:lpstr>PowerPoint Presentation</vt:lpstr>
      <vt:lpstr>PowerPoint Presentation</vt:lpstr>
      <vt:lpstr>PowerPoint Presentation</vt:lpstr>
      <vt:lpstr>Calculating Term Frequency</vt:lpstr>
      <vt:lpstr>PowerPoint Presentation</vt:lpstr>
      <vt:lpstr>Merging external offset files</vt:lpstr>
      <vt:lpstr>PowerPoint Presentation</vt:lpstr>
      <vt:lpstr>PowerPoint Presentation</vt:lpstr>
      <vt:lpstr>Internals of Merging</vt:lpstr>
      <vt:lpstr>PowerPoint Presentation</vt:lpstr>
      <vt:lpstr>Implementation of Merging</vt:lpstr>
      <vt:lpstr>PowerPoint Presentation</vt:lpstr>
      <vt:lpstr>PowerPoint Presentation</vt:lpstr>
      <vt:lpstr>Creating secondary indexes to inverted indexes.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Soham Mondal</cp:lastModifiedBy>
  <cp:revision>1</cp:revision>
  <dcterms:modified xsi:type="dcterms:W3CDTF">2019-07-19T09:12:39Z</dcterms:modified>
</cp:coreProperties>
</file>